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activeX/activeX1.xml" ContentType="application/vnd.ms-office.activeX+xml"/>
  <Override PartName="/ppt/tags/tag1.xml" ContentType="application/vnd.openxmlformats-officedocument.presentationml.tags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6" r:id="rId2"/>
  </p:sldMasterIdLst>
  <p:notesMasterIdLst>
    <p:notesMasterId r:id="rId44"/>
  </p:notesMasterIdLst>
  <p:handoutMasterIdLst>
    <p:handoutMasterId r:id="rId45"/>
  </p:handoutMasterIdLst>
  <p:sldIdLst>
    <p:sldId id="318" r:id="rId3"/>
    <p:sldId id="306" r:id="rId4"/>
    <p:sldId id="288" r:id="rId5"/>
    <p:sldId id="289" r:id="rId6"/>
    <p:sldId id="290" r:id="rId7"/>
    <p:sldId id="291" r:id="rId8"/>
    <p:sldId id="292" r:id="rId9"/>
    <p:sldId id="294" r:id="rId10"/>
    <p:sldId id="258" r:id="rId11"/>
    <p:sldId id="266" r:id="rId12"/>
    <p:sldId id="267" r:id="rId13"/>
    <p:sldId id="259" r:id="rId14"/>
    <p:sldId id="261" r:id="rId15"/>
    <p:sldId id="262" r:id="rId16"/>
    <p:sldId id="268" r:id="rId17"/>
    <p:sldId id="272" r:id="rId18"/>
    <p:sldId id="273" r:id="rId19"/>
    <p:sldId id="274" r:id="rId20"/>
    <p:sldId id="264" r:id="rId21"/>
    <p:sldId id="276" r:id="rId22"/>
    <p:sldId id="277" r:id="rId23"/>
    <p:sldId id="293" r:id="rId24"/>
    <p:sldId id="278" r:id="rId25"/>
    <p:sldId id="295" r:id="rId26"/>
    <p:sldId id="265" r:id="rId27"/>
    <p:sldId id="280" r:id="rId28"/>
    <p:sldId id="281" r:id="rId29"/>
    <p:sldId id="279" r:id="rId30"/>
    <p:sldId id="305" r:id="rId31"/>
    <p:sldId id="282" r:id="rId32"/>
    <p:sldId id="283" r:id="rId33"/>
    <p:sldId id="287" r:id="rId34"/>
    <p:sldId id="296" r:id="rId35"/>
    <p:sldId id="297" r:id="rId36"/>
    <p:sldId id="298" r:id="rId37"/>
    <p:sldId id="299" r:id="rId38"/>
    <p:sldId id="304" r:id="rId39"/>
    <p:sldId id="284" r:id="rId40"/>
    <p:sldId id="285" r:id="rId41"/>
    <p:sldId id="302" r:id="rId42"/>
    <p:sldId id="320" r:id="rId43"/>
  </p:sldIdLst>
  <p:sldSz cx="9144000" cy="6858000" type="screen4x3"/>
  <p:notesSz cx="6881813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FFFFCC"/>
    <a:srgbClr val="FFFF99"/>
    <a:srgbClr val="6699FF"/>
    <a:srgbClr val="385D8A"/>
    <a:srgbClr val="FFCC99"/>
    <a:srgbClr val="FFCC66"/>
    <a:srgbClr val="97CBDD"/>
    <a:srgbClr val="006666"/>
    <a:srgbClr val="85C1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47" autoAdjust="0"/>
    <p:restoredTop sz="89168" autoAdjust="0"/>
  </p:normalViewPr>
  <p:slideViewPr>
    <p:cSldViewPr>
      <p:cViewPr>
        <p:scale>
          <a:sx n="56" d="100"/>
          <a:sy n="56" d="100"/>
        </p:scale>
        <p:origin x="-1652" y="-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10C018-151B-492C-829F-3B6194D93562}" type="datetimeFigureOut">
              <a:rPr lang="en-US" smtClean="0"/>
              <a:pPr/>
              <a:t>2/4/2015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3AE6AF-5943-4C45-9A42-A78D6341AF9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1932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3AA1271-B9D2-4A31-A95A-8B56694B4127}" type="datetimeFigureOut">
              <a:rPr lang="en-US"/>
              <a:pPr>
                <a:defRPr/>
              </a:pPr>
              <a:t>2/4/2015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F3C26A1-9FD9-405F-BFF9-516F74FB533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184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i="1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6082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7302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Power</a:t>
            </a:r>
            <a:r>
              <a:rPr lang="en-US" baseline="0" dirty="0" smtClean="0"/>
              <a:t> and simplicity???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7302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Bear in mind: sometimes less is more depending on your audience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8846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Take an example</a:t>
            </a:r>
            <a:r>
              <a:rPr lang="en-US" baseline="0" dirty="0" smtClean="0"/>
              <a:t> of training materials</a:t>
            </a:r>
          </a:p>
          <a:p>
            <a:endParaRPr lang="en-US" baseline="0" dirty="0" smtClean="0"/>
          </a:p>
          <a:p>
            <a:r>
              <a:rPr lang="en-US" baseline="0" dirty="0" smtClean="0"/>
              <a:t>Up date the case study from time to 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3878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4752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4752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Total</a:t>
            </a:r>
            <a:r>
              <a:rPr lang="en-US" baseline="0" dirty="0" smtClean="0"/>
              <a:t> Impact of communication Non verbal 55% Verbal 45% Gesture and posture are important!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3965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3348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8871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i="1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>
                <a:solidFill>
                  <a:prstClr val="black"/>
                </a:solidFill>
              </a:rPr>
              <a:pPr/>
              <a:t>41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235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176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526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(1)</a:t>
            </a:r>
            <a:r>
              <a:rPr lang="en-US" baseline="0" dirty="0" smtClean="0"/>
              <a:t> </a:t>
            </a:r>
            <a:r>
              <a:rPr lang="en-US" sz="1200" dirty="0" smtClean="0"/>
              <a:t>Provide/agree on why this learning is important</a:t>
            </a:r>
          </a:p>
          <a:p>
            <a:pPr lvl="0"/>
            <a:r>
              <a:rPr lang="en-US" sz="1200" dirty="0" smtClean="0"/>
              <a:t>Link new learning to previous learning</a:t>
            </a:r>
          </a:p>
          <a:p>
            <a:pPr lvl="0"/>
            <a:r>
              <a:rPr lang="en-US" sz="1200" dirty="0" smtClean="0"/>
              <a:t>Create a suitable climate for learning</a:t>
            </a:r>
          </a:p>
          <a:p>
            <a:pPr lvl="0"/>
            <a:r>
              <a:rPr lang="en-US" sz="1200" dirty="0" smtClean="0"/>
              <a:t>(2) Agree on aims and purposes of training</a:t>
            </a:r>
          </a:p>
          <a:p>
            <a:pPr lvl="0"/>
            <a:r>
              <a:rPr lang="en-US" sz="1200" dirty="0" smtClean="0"/>
              <a:t>Make any adjustments necessary at the beginning</a:t>
            </a:r>
          </a:p>
          <a:p>
            <a:pPr lvl="0"/>
            <a:r>
              <a:rPr lang="en-US" sz="1200" dirty="0" smtClean="0"/>
              <a:t>(3) Present relevant information</a:t>
            </a:r>
          </a:p>
          <a:p>
            <a:pPr lvl="0"/>
            <a:r>
              <a:rPr lang="en-US" sz="1200" dirty="0" err="1" smtClean="0"/>
              <a:t>Organise</a:t>
            </a:r>
            <a:r>
              <a:rPr lang="en-US" sz="1200" dirty="0" smtClean="0"/>
              <a:t> an activity which will engage participants</a:t>
            </a:r>
          </a:p>
          <a:p>
            <a:pPr lvl="0"/>
            <a:r>
              <a:rPr lang="en-US" sz="1200" dirty="0" smtClean="0"/>
              <a:t>(4)</a:t>
            </a:r>
            <a:r>
              <a:rPr lang="en-US" sz="1200" baseline="0" dirty="0" smtClean="0"/>
              <a:t> </a:t>
            </a:r>
            <a:r>
              <a:rPr lang="en-US" sz="1200" dirty="0" smtClean="0"/>
              <a:t>Encourage and guide discussion</a:t>
            </a:r>
          </a:p>
          <a:p>
            <a:pPr lvl="0"/>
            <a:r>
              <a:rPr lang="en-US" sz="1200" dirty="0" smtClean="0"/>
              <a:t>Help participants to </a:t>
            </a:r>
            <a:r>
              <a:rPr lang="en-US" sz="1200" dirty="0" err="1" smtClean="0"/>
              <a:t>analyse</a:t>
            </a:r>
            <a:r>
              <a:rPr lang="en-US" sz="1200" dirty="0" smtClean="0"/>
              <a:t> the experience critically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(5) Help participants to question their own knowledge/practice/beliefs in relation to what they are experiencing</a:t>
            </a:r>
          </a:p>
          <a:p>
            <a:pPr lvl="0"/>
            <a:r>
              <a:rPr lang="en-US" sz="1200" dirty="0" smtClean="0"/>
              <a:t>(6) Help participants to plan how to use what they have learned</a:t>
            </a:r>
          </a:p>
          <a:p>
            <a:pPr lvl="0"/>
            <a:r>
              <a:rPr lang="en-US" sz="1200" dirty="0" smtClean="0"/>
              <a:t>Allow participants to apply what they have learned in a real situation</a:t>
            </a:r>
          </a:p>
          <a:p>
            <a:pPr lvl="0"/>
            <a:r>
              <a:rPr lang="en-US" sz="1200" dirty="0" smtClean="0"/>
              <a:t>(7) Provide a summary</a:t>
            </a:r>
          </a:p>
          <a:p>
            <a:pPr lvl="0"/>
            <a:r>
              <a:rPr lang="en-US" sz="1200" dirty="0" smtClean="0"/>
              <a:t>Link what has been learned to the original goals</a:t>
            </a:r>
          </a:p>
          <a:p>
            <a:pPr lvl="0"/>
            <a:r>
              <a:rPr lang="en-US" sz="1200" dirty="0" smtClean="0"/>
              <a:t>Link what has been learned to future activities</a:t>
            </a:r>
          </a:p>
          <a:p>
            <a:r>
              <a:rPr lang="en-US" sz="1200" dirty="0" smtClean="0"/>
              <a:t>Create a sense of satisfaction through completion</a:t>
            </a:r>
          </a:p>
          <a:p>
            <a:pPr lvl="0"/>
            <a:endParaRPr lang="en-US" sz="12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/>
          </a:p>
          <a:p>
            <a:pPr lvl="0"/>
            <a:endParaRPr lang="en-US" sz="1200" dirty="0" smtClean="0"/>
          </a:p>
          <a:p>
            <a:pPr lvl="0"/>
            <a:endParaRPr lang="en-US" sz="1200" dirty="0" smtClean="0"/>
          </a:p>
          <a:p>
            <a:pPr lvl="0"/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7434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7493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7911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7911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8221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9218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730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6495C-0210-4012-BE8F-E188022AA00B}" type="datetime1">
              <a:rPr lang="en-US" smtClean="0"/>
              <a:pPr>
                <a:defRPr/>
              </a:pPr>
              <a:t>2/4/2015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A125D-6CD2-4224-84E1-C3139A6A7CB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973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300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381000" y="1295400"/>
            <a:ext cx="8686800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01995"/>
            <a:ext cx="7848600" cy="381000"/>
          </a:xfrm>
        </p:spPr>
        <p:txBody>
          <a:bodyPr>
            <a:noAutofit/>
          </a:bodyPr>
          <a:lstStyle>
            <a:lvl1pPr algn="l">
              <a:defRPr lang="en-US" sz="2800" b="1" kern="1200" dirty="0">
                <a:solidFill>
                  <a:srgbClr val="0066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D872A-CAD0-4883-9154-1D246A92DA44}" type="datetime1">
              <a:rPr lang="en-US" smtClean="0"/>
              <a:pPr>
                <a:defRPr/>
              </a:pPr>
              <a:t>2/4/2015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41915-C55A-4174-B64B-E3A6B63AAC6A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445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0DDD7-A8ED-4A41-B4F9-6892B595C3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A125D-6CD2-4224-84E1-C3139A6A7CB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933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381000" y="1524000"/>
            <a:ext cx="8686800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381000"/>
          </a:xfrm>
        </p:spPr>
        <p:txBody>
          <a:bodyPr>
            <a:noAutofit/>
          </a:bodyPr>
          <a:lstStyle>
            <a:lvl1pPr algn="l">
              <a:defRPr lang="en-US" sz="2800" b="1" kern="1200" dirty="0">
                <a:solidFill>
                  <a:srgbClr val="0066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C7CA7-6EE7-47DA-8EF6-A65946C4A82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41915-C55A-4174-B64B-E3A6B63AAC6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654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D078D8-9211-4294-8966-FC2ACFAA11FF}" type="datetime1">
              <a:rPr lang="en-US" smtClean="0"/>
              <a:pPr>
                <a:defRPr/>
              </a:pPr>
              <a:t>2/4/2015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977DB2-CF2F-45B8-8B05-2191F186AF4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4103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3255963" y="0"/>
            <a:ext cx="5888037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9525" y="0"/>
            <a:ext cx="6394450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191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2A7128-BBBC-4AA0-B04F-85B17E1BC35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977DB2-CF2F-45B8-8B05-2191F186AF4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103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3255964" y="0"/>
            <a:ext cx="588803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0" y="0"/>
            <a:ext cx="777804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8242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8.png"/><Relationship Id="rId4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Lưu</a:t>
            </a:r>
            <a:r>
              <a:rPr lang="en-US" dirty="0" smtClean="0"/>
              <a:t> ý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tuyên</a:t>
            </a:r>
            <a:r>
              <a:rPr lang="en-US" dirty="0" smtClean="0"/>
              <a:t> </a:t>
            </a:r>
            <a:r>
              <a:rPr lang="en-US" dirty="0" err="1" smtClean="0"/>
              <a:t>bố</a:t>
            </a:r>
            <a:r>
              <a:rPr lang="en-US" dirty="0" smtClean="0"/>
              <a:t> </a:t>
            </a:r>
            <a:r>
              <a:rPr lang="en-US" dirty="0" err="1" smtClean="0"/>
              <a:t>thông</a:t>
            </a:r>
            <a:r>
              <a:rPr lang="en-US" dirty="0" smtClean="0"/>
              <a:t> tin </a:t>
            </a:r>
            <a:r>
              <a:rPr lang="en-US" dirty="0" err="1" smtClean="0"/>
              <a:t>pháp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70429" y="1500544"/>
            <a:ext cx="8657889" cy="515051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Tài liệu đào tạo này được phát triển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và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xây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dựng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bởi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chức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​​ProForest 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dưới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sự</a:t>
            </a:r>
            <a:r>
              <a:rPr lang="vi-VN" sz="1600" dirty="0">
                <a:latin typeface="Calibri" pitchFamily="34" charset="0"/>
              </a:rPr>
              <a:t> ủy quyền </a:t>
            </a:r>
            <a:r>
              <a:rPr lang="en-US" sz="1600" dirty="0" err="1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GIZ</a:t>
            </a:r>
            <a:r>
              <a:rPr lang="vi-VN" sz="1600" dirty="0">
                <a:latin typeface="Calibri" pitchFamily="34" charset="0"/>
              </a:rPr>
              <a:t>. </a:t>
            </a:r>
            <a:r>
              <a:rPr lang="en-US" sz="1600" dirty="0" err="1">
                <a:solidFill>
                  <a:prstClr val="black"/>
                </a:solidFill>
              </a:rPr>
              <a:t>Kinh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phí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cho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việc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phát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triển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và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xây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dựng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bộ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tài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liệu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này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là</a:t>
            </a:r>
            <a:r>
              <a:rPr lang="en-US" sz="1600" dirty="0">
                <a:solidFill>
                  <a:prstClr val="black"/>
                </a:solidFill>
              </a:rPr>
              <a:t>  </a:t>
            </a:r>
            <a:r>
              <a:rPr lang="en-US" sz="1600" dirty="0" err="1">
                <a:solidFill>
                  <a:prstClr val="black"/>
                </a:solidFill>
              </a:rPr>
              <a:t>từ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nguồn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tài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trợ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từ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ngân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sách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của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vi-VN" sz="1600" dirty="0">
                <a:latin typeface="Calibri" pitchFamily="34" charset="0"/>
              </a:rPr>
              <a:t>Bộ Hợp tác và Phát triển Kinh tế </a:t>
            </a:r>
            <a:r>
              <a:rPr lang="en-US" sz="1600" dirty="0" err="1">
                <a:latin typeface="Calibri" pitchFamily="34" charset="0"/>
              </a:rPr>
              <a:t>của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Cộng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Hòa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Liên</a:t>
            </a:r>
            <a:r>
              <a:rPr lang="en-US" sz="1600" dirty="0">
                <a:latin typeface="Calibri" pitchFamily="34" charset="0"/>
              </a:rPr>
              <a:t> Bang </a:t>
            </a:r>
            <a:r>
              <a:rPr lang="vi-VN" sz="1600" dirty="0">
                <a:latin typeface="Calibri" pitchFamily="34" charset="0"/>
              </a:rPr>
              <a:t>Đức (BMZ)</a:t>
            </a:r>
            <a:endParaRPr lang="en-US" sz="1600" dirty="0">
              <a:solidFill>
                <a:prstClr val="black"/>
              </a:solidFill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biên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và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sở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hữu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tuyên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bố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phép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sử </a:t>
            </a:r>
            <a:r>
              <a:rPr lang="vi-VN" sz="1600" dirty="0">
                <a:latin typeface="Calibri" pitchFamily="34" charset="0"/>
              </a:rPr>
              <a:t>dụng tài </a:t>
            </a:r>
            <a:r>
              <a:rPr lang="vi-VN" sz="1600" dirty="0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hoặc các </a:t>
            </a:r>
            <a:r>
              <a:rPr lang="en-US" sz="1600" dirty="0" err="1" smtClean="0">
                <a:latin typeface="Calibri" pitchFamily="34" charset="0"/>
              </a:rPr>
              <a:t>phần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dẫn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từ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phục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vụ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các mục đích phi thương </a:t>
            </a:r>
            <a:r>
              <a:rPr lang="vi-VN" sz="1600" dirty="0" smtClean="0">
                <a:latin typeface="Calibri" pitchFamily="34" charset="0"/>
              </a:rPr>
              <a:t>mại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.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liệu có thể được sửa đổi theo nhu cầu </a:t>
            </a:r>
            <a:r>
              <a:rPr lang="en-US" sz="1600" dirty="0" err="1" smtClean="0">
                <a:latin typeface="Calibri" pitchFamily="34" charset="0"/>
              </a:rPr>
              <a:t>trình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từng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nhân</a:t>
            </a:r>
            <a:r>
              <a:rPr lang="en-US" sz="1600" dirty="0" smtClean="0">
                <a:latin typeface="Calibri" pitchFamily="34" charset="0"/>
              </a:rPr>
              <a:t> hay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vi-VN" sz="1600" dirty="0" smtClean="0">
                <a:latin typeface="Calibri" pitchFamily="34" charset="0"/>
              </a:rPr>
              <a:t>, </a:t>
            </a:r>
            <a:r>
              <a:rPr lang="en-US" sz="1600" dirty="0" err="1" smtClean="0">
                <a:latin typeface="Calibri" pitchFamily="34" charset="0"/>
              </a:rPr>
              <a:t>tuy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nhiên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thông điệp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chính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thức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và nội </a:t>
            </a:r>
            <a:r>
              <a:rPr lang="vi-VN" sz="1600" dirty="0" smtClean="0">
                <a:latin typeface="Calibri" pitchFamily="34" charset="0"/>
              </a:rPr>
              <a:t>dung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cốt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lõi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được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diễn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giải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sai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lệch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hoặc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trình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lệch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lạc</a:t>
            </a:r>
            <a:r>
              <a:rPr lang="en-US" sz="1600" dirty="0" smtClean="0">
                <a:latin typeface="Calibri" pitchFamily="34" charset="0"/>
              </a:rPr>
              <a:t> ý </a:t>
            </a:r>
            <a:r>
              <a:rPr lang="en-US" sz="1600" dirty="0" err="1" smtClean="0">
                <a:latin typeface="Calibri" pitchFamily="34" charset="0"/>
              </a:rPr>
              <a:t>nghĩa</a:t>
            </a:r>
            <a:r>
              <a:rPr lang="vi-VN" sz="1600" dirty="0" smtClean="0">
                <a:latin typeface="Calibri" pitchFamily="34" charset="0"/>
              </a:rPr>
              <a:t>. </a:t>
            </a:r>
            <a:endParaRPr lang="vi-VN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Tất cả thiếu sót, </a:t>
            </a:r>
            <a:r>
              <a:rPr lang="en-US" sz="1600" dirty="0" err="1" smtClean="0">
                <a:latin typeface="Calibri" pitchFamily="34" charset="0"/>
              </a:rPr>
              <a:t>điểm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chưa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chính </a:t>
            </a:r>
            <a:r>
              <a:rPr lang="vi-VN" sz="1600" dirty="0">
                <a:latin typeface="Calibri" pitchFamily="34" charset="0"/>
              </a:rPr>
              <a:t>xác hoặc quan điểm thể hiện trong tài liệu này là trách nhiệm của </a:t>
            </a:r>
            <a:r>
              <a:rPr lang="vi-VN" sz="1600" dirty="0" smtClean="0">
                <a:latin typeface="Calibri" pitchFamily="34" charset="0"/>
              </a:rPr>
              <a:t>c</a:t>
            </a:r>
            <a:r>
              <a:rPr lang="en-US" sz="1600" dirty="0" err="1" smtClean="0">
                <a:latin typeface="Calibri" pitchFamily="34" charset="0"/>
              </a:rPr>
              <a:t>ác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biên</a:t>
            </a:r>
            <a:r>
              <a:rPr lang="en-US" sz="1600" dirty="0" smtClean="0">
                <a:latin typeface="Calibri" pitchFamily="34" charset="0"/>
              </a:rPr>
              <a:t>. </a:t>
            </a:r>
            <a:r>
              <a:rPr lang="en-US" sz="1600" dirty="0" err="1" smtClean="0">
                <a:latin typeface="Calibri" pitchFamily="34" charset="0"/>
              </a:rPr>
              <a:t>Nó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phản ánh quan điểm </a:t>
            </a:r>
            <a:r>
              <a:rPr lang="en-US" sz="1600" dirty="0" smtClean="0">
                <a:latin typeface="Calibri" pitchFamily="34" charset="0"/>
              </a:rPr>
              <a:t>hay </a:t>
            </a:r>
            <a:r>
              <a:rPr lang="en-US" sz="1600" dirty="0" err="1" smtClean="0">
                <a:latin typeface="Calibri" pitchFamily="34" charset="0"/>
              </a:rPr>
              <a:t>nó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là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quan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điểm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của </a:t>
            </a:r>
            <a:r>
              <a:rPr lang="vi-VN" sz="1600" dirty="0">
                <a:latin typeface="Calibri" pitchFamily="34" charset="0"/>
              </a:rPr>
              <a:t>BMZ hoặc GIZ.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 err="1" smtClean="0">
                <a:latin typeface="Calibri" pitchFamily="34" charset="0"/>
              </a:rPr>
              <a:t>Trang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thông</a:t>
            </a:r>
            <a:r>
              <a:rPr lang="en-US" sz="1600" dirty="0" smtClean="0">
                <a:latin typeface="Calibri" pitchFamily="34" charset="0"/>
              </a:rPr>
              <a:t> tin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này chỉ dành cho mục </a:t>
            </a:r>
            <a:r>
              <a:rPr lang="vi-VN" sz="1600" dirty="0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lưu</a:t>
            </a:r>
            <a:r>
              <a:rPr lang="en-US" sz="1600" dirty="0" smtClean="0">
                <a:latin typeface="Calibri" pitchFamily="34" charset="0"/>
              </a:rPr>
              <a:t> ý, </a:t>
            </a:r>
            <a:r>
              <a:rPr lang="en-US" sz="1600" dirty="0" err="1" smtClean="0">
                <a:latin typeface="Calibri" pitchFamily="34" charset="0"/>
              </a:rPr>
              <a:t>người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sữ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dụng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để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có thể </a:t>
            </a:r>
            <a:r>
              <a:rPr lang="en-US" sz="1600" dirty="0" err="1" smtClean="0">
                <a:latin typeface="Calibri" pitchFamily="34" charset="0"/>
              </a:rPr>
              <a:t>cắt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bỏ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sử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dụng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trang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khi</a:t>
            </a:r>
            <a:r>
              <a:rPr lang="en-US" sz="1600" dirty="0" smtClean="0">
                <a:latin typeface="Calibri" pitchFamily="34" charset="0"/>
              </a:rPr>
              <a:t> in </a:t>
            </a:r>
            <a:r>
              <a:rPr lang="en-US" sz="1600" dirty="0" err="1" smtClean="0">
                <a:latin typeface="Calibri" pitchFamily="34" charset="0"/>
              </a:rPr>
              <a:t>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hoặc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hoàn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tất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vi-VN" sz="1600" dirty="0" smtClean="0">
                <a:latin typeface="Calibri" pitchFamily="34" charset="0"/>
              </a:rPr>
              <a:t> </a:t>
            </a:r>
            <a:endParaRPr lang="vi-VN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Nếu </a:t>
            </a:r>
            <a:r>
              <a:rPr lang="en-US" sz="1600" dirty="0" err="1" smtClean="0">
                <a:latin typeface="Calibri" pitchFamily="34" charset="0"/>
              </a:rPr>
              <a:t>các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nhân</a:t>
            </a:r>
            <a:r>
              <a:rPr lang="en-US" sz="1600" dirty="0" smtClean="0">
                <a:latin typeface="Calibri" pitchFamily="34" charset="0"/>
              </a:rPr>
              <a:t> hay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có</a:t>
            </a:r>
            <a:r>
              <a:rPr lang="en-US" sz="1600" dirty="0" smtClean="0">
                <a:latin typeface="Calibri" pitchFamily="34" charset="0"/>
              </a:rPr>
              <a:t> ý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định sử dụng đào tạo </a:t>
            </a:r>
            <a:r>
              <a:rPr lang="vi-VN" sz="1600" dirty="0" smtClean="0">
                <a:latin typeface="Calibri" pitchFamily="34" charset="0"/>
              </a:rPr>
              <a:t>này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mục</a:t>
            </a:r>
            <a:r>
              <a:rPr lang="en-US" sz="1600" dirty="0" smtClean="0">
                <a:latin typeface="Calibri" pitchFamily="34" charset="0"/>
              </a:rPr>
              <a:t>                                  </a:t>
            </a:r>
            <a:r>
              <a:rPr lang="en-US" sz="1600" dirty="0" err="1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en-US" sz="1600" dirty="0" smtClean="0">
                <a:latin typeface="Calibri" pitchFamily="34" charset="0"/>
              </a:rPr>
              <a:t>  </a:t>
            </a:r>
            <a:r>
              <a:rPr lang="en-US" sz="1600" dirty="0" err="1" smtClean="0">
                <a:latin typeface="Calibri" pitchFamily="34" charset="0"/>
              </a:rPr>
              <a:t>đào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tạo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, </a:t>
            </a:r>
            <a:r>
              <a:rPr lang="vi-VN" sz="1600" dirty="0">
                <a:latin typeface="Calibri" pitchFamily="34" charset="0"/>
              </a:rPr>
              <a:t>chúng tôi </a:t>
            </a:r>
            <a:r>
              <a:rPr lang="vi-VN" sz="1600" dirty="0" smtClean="0">
                <a:latin typeface="Calibri" pitchFamily="34" charset="0"/>
              </a:rPr>
              <a:t>sẽ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đánh </a:t>
            </a:r>
            <a:r>
              <a:rPr lang="vi-VN" sz="1600" dirty="0">
                <a:latin typeface="Calibri" pitchFamily="34" charset="0"/>
              </a:rPr>
              <a:t>giá cao nếu bạn </a:t>
            </a:r>
            <a:r>
              <a:rPr lang="en-US" sz="1600" dirty="0" smtClean="0">
                <a:latin typeface="Calibri" pitchFamily="34" charset="0"/>
              </a:rPr>
              <a:t>                                                                                   </a:t>
            </a:r>
            <a:r>
              <a:rPr lang="vi-VN" sz="1600" dirty="0" smtClean="0">
                <a:latin typeface="Calibri" pitchFamily="34" charset="0"/>
              </a:rPr>
              <a:t>thông </a:t>
            </a:r>
            <a:r>
              <a:rPr lang="vi-VN" sz="1600" dirty="0">
                <a:latin typeface="Calibri" pitchFamily="34" charset="0"/>
              </a:rPr>
              <a:t>báo cho chúng tôi bằng cách liên hệ </a:t>
            </a:r>
            <a:r>
              <a:rPr lang="en-US" sz="1600" dirty="0" smtClean="0">
                <a:latin typeface="Calibri" pitchFamily="34" charset="0"/>
              </a:rPr>
              <a:t>qua </a:t>
            </a:r>
            <a:r>
              <a:rPr lang="en-US" sz="1600" dirty="0" err="1" smtClean="0">
                <a:latin typeface="Calibri" pitchFamily="34" charset="0"/>
              </a:rPr>
              <a:t>địa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chỉ</a:t>
            </a:r>
            <a:r>
              <a:rPr lang="en-US" sz="1600" dirty="0" smtClean="0">
                <a:latin typeface="Calibri" pitchFamily="34" charset="0"/>
              </a:rPr>
              <a:t>                                                                                                 </a:t>
            </a:r>
            <a:r>
              <a:rPr lang="en-US" sz="1600" b="1" dirty="0" smtClean="0">
                <a:latin typeface="Calibri" pitchFamily="34" charset="0"/>
              </a:rPr>
              <a:t>email: f</a:t>
            </a:r>
            <a:r>
              <a:rPr lang="vi-VN" sz="1600" b="1" dirty="0" smtClean="0">
                <a:latin typeface="Calibri" pitchFamily="34" charset="0"/>
              </a:rPr>
              <a:t>orests@giz.de</a:t>
            </a:r>
            <a:r>
              <a:rPr lang="vi-VN" sz="1600" dirty="0">
                <a:latin typeface="Calibri" pitchFamily="34" charset="0"/>
              </a:rPr>
              <a:t>.</a:t>
            </a:r>
            <a:endParaRPr lang="en-US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de-DE" sz="8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509" y="5254759"/>
            <a:ext cx="2260172" cy="125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527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Phương</a:t>
            </a:r>
            <a:r>
              <a:rPr lang="en-US" dirty="0" smtClean="0"/>
              <a:t> </a:t>
            </a:r>
            <a:r>
              <a:rPr lang="en-US" dirty="0" err="1" smtClean="0"/>
              <a:t>pháp</a:t>
            </a:r>
            <a:r>
              <a:rPr lang="en-US" dirty="0" smtClean="0"/>
              <a:t> </a:t>
            </a:r>
            <a:r>
              <a:rPr lang="en-US" dirty="0" err="1" smtClean="0"/>
              <a:t>đào</a:t>
            </a:r>
            <a:r>
              <a:rPr lang="en-US" dirty="0" smtClean="0"/>
              <a:t> </a:t>
            </a:r>
            <a:r>
              <a:rPr lang="en-US" dirty="0" err="1" smtClean="0"/>
              <a:t>tạo</a:t>
            </a:r>
            <a:r>
              <a:rPr lang="en-US" dirty="0" smtClean="0"/>
              <a:t> 2/3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6744708"/>
              </p:ext>
            </p:extLst>
          </p:nvPr>
        </p:nvGraphicFramePr>
        <p:xfrm>
          <a:off x="152399" y="1600200"/>
          <a:ext cx="8839201" cy="481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1"/>
                <a:gridCol w="3686694"/>
                <a:gridCol w="1285702"/>
                <a:gridCol w="1366058"/>
                <a:gridCol w="120534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Phương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pháp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400" b="1" i="0" u="none" strike="noStrike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Mô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tả</a:t>
                      </a:r>
                      <a:endParaRPr lang="en-US" sz="1400" b="1" i="0" u="none" strike="noStrike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Nhằm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học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lý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thuyết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các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giả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thuyết</a:t>
                      </a:r>
                      <a:endParaRPr lang="en-US" sz="1400" b="1" i="0" u="none" strike="noStrike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Nhằm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phân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tích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hoặc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áp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dụng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các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giả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thuyết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nguyên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tắc</a:t>
                      </a:r>
                      <a:endParaRPr lang="en-US" sz="1400" b="1" i="0" u="none" strike="noStrike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Nhằm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tác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động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vào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thái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độ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quan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điểm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và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động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lực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của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học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viên</a:t>
                      </a:r>
                      <a:endParaRPr lang="en-US" sz="1400" b="1" i="0" u="none" strike="noStrike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Trình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diễn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Lắng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nghe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hướng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dẫn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viên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giải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thích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bằng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lời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và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quan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sát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cách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hướng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dẫn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viển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thể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hiện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một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quy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trình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hoặc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quá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trình</a:t>
                      </a:r>
                      <a:endParaRPr lang="en-US" sz="11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Có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Đóng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vai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hoặc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Thực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hành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kỹ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năng</a:t>
                      </a:r>
                      <a:endParaRPr lang="en-GB" sz="11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Kịch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bản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hóa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một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vấn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đề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hoặc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tình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huống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sau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đó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thảo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luận</a:t>
                      </a:r>
                      <a:endParaRPr lang="en-GB" sz="1100" b="1" dirty="0" smtClean="0"/>
                    </a:p>
                    <a:p>
                      <a:pPr algn="l"/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Có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Có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err="1" smtClean="0"/>
                        <a:t>Bài</a:t>
                      </a:r>
                      <a:r>
                        <a:rPr lang="en-US" sz="1400" b="1" baseline="0" dirty="0" smtClean="0"/>
                        <a:t> </a:t>
                      </a:r>
                      <a:r>
                        <a:rPr lang="en-US" sz="1400" b="1" baseline="0" dirty="0" err="1" smtClean="0"/>
                        <a:t>tập</a:t>
                      </a:r>
                      <a:r>
                        <a:rPr lang="en-US" sz="1400" b="1" baseline="0" dirty="0" smtClean="0"/>
                        <a:t> </a:t>
                      </a:r>
                      <a:r>
                        <a:rPr lang="en-US" sz="1400" b="1" baseline="0" dirty="0" err="1" smtClean="0"/>
                        <a:t>nhóm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Thảo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luận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vấn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đề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chia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sẻ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ý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tưởng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quan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điểm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trong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một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nhóm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Có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Có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876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Sử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dụng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tài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liệu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sẵn</a:t>
                      </a:r>
                      <a:endParaRPr lang="en-US" sz="1100" b="1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Sử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dụng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sơ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đồ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poster,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bảng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in,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thẻ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và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tài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liệu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phát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tay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để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làm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tài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liệu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tham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khảo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Có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Có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Kiểm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hiểu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biết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về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chủ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đề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học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tập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giữa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các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đội</a:t>
                      </a:r>
                      <a:endParaRPr lang="en-US" sz="1400" b="1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Rà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soát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tài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liệu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sau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đó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thi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với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các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nhóm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khác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với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bài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kiểm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tự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cho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điểm</a:t>
                      </a:r>
                      <a:endParaRPr lang="en-US" sz="105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Có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66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Phương</a:t>
            </a:r>
            <a:r>
              <a:rPr lang="en-US" dirty="0"/>
              <a:t> </a:t>
            </a:r>
            <a:r>
              <a:rPr lang="en-US" dirty="0" err="1"/>
              <a:t>pháp</a:t>
            </a:r>
            <a:r>
              <a:rPr lang="en-US" dirty="0"/>
              <a:t> </a:t>
            </a:r>
            <a:r>
              <a:rPr lang="en-US" dirty="0" err="1"/>
              <a:t>đào</a:t>
            </a:r>
            <a:r>
              <a:rPr lang="en-US" dirty="0"/>
              <a:t> </a:t>
            </a:r>
            <a:r>
              <a:rPr lang="en-US" dirty="0" err="1"/>
              <a:t>tạo</a:t>
            </a:r>
            <a:r>
              <a:rPr lang="en-US" dirty="0"/>
              <a:t> 3/3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0197138"/>
              </p:ext>
            </p:extLst>
          </p:nvPr>
        </p:nvGraphicFramePr>
        <p:xfrm>
          <a:off x="152399" y="1600200"/>
          <a:ext cx="8839201" cy="4716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1"/>
                <a:gridCol w="3686694"/>
                <a:gridCol w="1285702"/>
                <a:gridCol w="1366058"/>
                <a:gridCol w="120534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Phương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pháp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400" b="1" i="0" u="none" strike="noStrike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Mô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tả</a:t>
                      </a:r>
                      <a:endParaRPr lang="en-US" sz="1400" b="1" i="0" u="none" strike="noStrike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Nhằm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học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lý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thuyết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các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giả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thuyết</a:t>
                      </a:r>
                      <a:endParaRPr lang="en-US" sz="1400" b="1" i="0" u="none" strike="noStrike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Nhằm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phân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tích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hoặc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áp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dụng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các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giả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thuyết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nguyên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tắc</a:t>
                      </a:r>
                      <a:endParaRPr lang="en-US" sz="1400" b="1" i="0" u="none" strike="noStrike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Nhằm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tác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động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vào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thái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độ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quan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điểm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và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động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lực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của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học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viên</a:t>
                      </a:r>
                      <a:endParaRPr lang="en-US" sz="1400" b="1" i="0" u="none" strike="noStrike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Đi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hiện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trường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Quan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sát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và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nghiên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cứu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kinh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nghiệm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và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tình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huống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thực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tế</a:t>
                      </a:r>
                      <a:endParaRPr lang="en-US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Có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Viết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nhiệm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vụ</a:t>
                      </a:r>
                      <a:endParaRPr lang="en-GB" sz="1400" b="1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Phản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hồi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về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cách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hiểu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và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phản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ứng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đối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với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khóa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đào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tạo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gồm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cả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lập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kế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hoạch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sử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dụng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kỹ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năng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hoặc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mô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tả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sự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kiện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Có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Có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Có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Bài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kiểm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Trả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lời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các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câu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hỏi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hoặc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hoàn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thành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hoạt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động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để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kiểm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kiến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thức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độ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hiểu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biết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về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nội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dung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đã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được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đào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tạo</a:t>
                      </a:r>
                      <a:endParaRPr lang="en-US" sz="11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Có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Có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876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Tìm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kiếm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thông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tin</a:t>
                      </a:r>
                      <a:endParaRPr lang="en-US" sz="1400" b="1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Tìm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kiến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thông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tin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trong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tài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liệu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nguồn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X,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làm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một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mình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hoặc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cùng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với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nhóm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Có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Dự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án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hành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động</a:t>
                      </a:r>
                      <a:endParaRPr lang="en-US" sz="1100" b="1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Xây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dựng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kế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hoạch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trong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nhóm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nhằm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sử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dụng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trong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tình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huống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công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việc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để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giải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quyết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vấn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đề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thực</a:t>
                      </a: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tế</a:t>
                      </a: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100" b="1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05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Có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Có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Có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01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cụ</a:t>
            </a:r>
            <a:r>
              <a:rPr lang="en-US" dirty="0" smtClean="0"/>
              <a:t> </a:t>
            </a:r>
            <a:r>
              <a:rPr lang="en-US" dirty="0" err="1" smtClean="0"/>
              <a:t>trực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hóa</a:t>
            </a:r>
            <a:r>
              <a:rPr lang="en-US" dirty="0" smtClean="0"/>
              <a:t> </a:t>
            </a:r>
            <a:r>
              <a:rPr lang="en-US" dirty="0" err="1" smtClean="0"/>
              <a:t>thông</a:t>
            </a:r>
            <a:r>
              <a:rPr lang="en-US" dirty="0" smtClean="0"/>
              <a:t> tin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800" y="1676400"/>
            <a:ext cx="3733800" cy="4525963"/>
          </a:xfrm>
        </p:spPr>
        <p:txBody>
          <a:bodyPr>
            <a:noAutofit/>
          </a:bodyPr>
          <a:lstStyle/>
          <a:p>
            <a:r>
              <a:rPr lang="en-GB" sz="2800" dirty="0" smtClean="0"/>
              <a:t>Flipcharts/ Posters</a:t>
            </a:r>
            <a:endParaRPr lang="en-GB" sz="2800" dirty="0"/>
          </a:p>
          <a:p>
            <a:r>
              <a:rPr lang="en-GB" sz="2800" dirty="0" err="1" smtClean="0"/>
              <a:t>Bảng</a:t>
            </a:r>
            <a:r>
              <a:rPr lang="en-GB" sz="2800" dirty="0" smtClean="0"/>
              <a:t> </a:t>
            </a:r>
            <a:r>
              <a:rPr lang="en-GB" sz="2800" dirty="0" err="1" smtClean="0"/>
              <a:t>trắng</a:t>
            </a:r>
            <a:r>
              <a:rPr lang="en-GB" sz="2800" dirty="0" smtClean="0"/>
              <a:t> </a:t>
            </a:r>
            <a:r>
              <a:rPr lang="en-GB" sz="2800" dirty="0" err="1" smtClean="0"/>
              <a:t>hoặc</a:t>
            </a:r>
            <a:r>
              <a:rPr lang="en-GB" sz="2800" dirty="0" smtClean="0"/>
              <a:t> </a:t>
            </a:r>
            <a:r>
              <a:rPr lang="en-GB" sz="2800" dirty="0" err="1" smtClean="0"/>
              <a:t>bảng</a:t>
            </a:r>
            <a:r>
              <a:rPr lang="en-GB" sz="2800" dirty="0" smtClean="0"/>
              <a:t> </a:t>
            </a:r>
            <a:r>
              <a:rPr lang="en-GB" sz="2800" dirty="0" err="1" smtClean="0"/>
              <a:t>phấn</a:t>
            </a:r>
            <a:endParaRPr lang="en-GB" sz="2800" dirty="0"/>
          </a:p>
          <a:p>
            <a:r>
              <a:rPr lang="en-GB" sz="2800" dirty="0" err="1" smtClean="0"/>
              <a:t>Máy</a:t>
            </a:r>
            <a:r>
              <a:rPr lang="en-GB" sz="2800" dirty="0" smtClean="0"/>
              <a:t> </a:t>
            </a:r>
            <a:r>
              <a:rPr lang="en-GB" sz="2800" dirty="0" err="1" smtClean="0"/>
              <a:t>tính</a:t>
            </a:r>
            <a:r>
              <a:rPr lang="en-GB" sz="2800" dirty="0" smtClean="0"/>
              <a:t>, ti vi, </a:t>
            </a:r>
            <a:r>
              <a:rPr lang="en-GB" sz="2800" dirty="0" err="1" smtClean="0"/>
              <a:t>các</a:t>
            </a:r>
            <a:r>
              <a:rPr lang="en-GB" sz="2800" dirty="0" smtClean="0"/>
              <a:t> </a:t>
            </a:r>
            <a:r>
              <a:rPr lang="en-GB" sz="2800" dirty="0" err="1" smtClean="0"/>
              <a:t>thiết</a:t>
            </a:r>
            <a:r>
              <a:rPr lang="en-GB" sz="2800" dirty="0" smtClean="0"/>
              <a:t> </a:t>
            </a:r>
            <a:r>
              <a:rPr lang="en-GB" sz="2800" dirty="0" err="1" smtClean="0"/>
              <a:t>bị</a:t>
            </a:r>
            <a:r>
              <a:rPr lang="en-GB" sz="2800" dirty="0" smtClean="0"/>
              <a:t> </a:t>
            </a:r>
            <a:r>
              <a:rPr lang="en-GB" sz="2800" dirty="0" err="1" smtClean="0"/>
              <a:t>phát</a:t>
            </a:r>
            <a:r>
              <a:rPr lang="en-GB" sz="2800" dirty="0" smtClean="0"/>
              <a:t> </a:t>
            </a:r>
            <a:r>
              <a:rPr lang="en-GB" sz="2800" dirty="0" err="1" smtClean="0"/>
              <a:t>lại</a:t>
            </a:r>
            <a:endParaRPr lang="en-GB" sz="2800" dirty="0"/>
          </a:p>
          <a:p>
            <a:r>
              <a:rPr lang="en-GB" sz="2800" dirty="0" err="1" smtClean="0"/>
              <a:t>Máy</a:t>
            </a:r>
            <a:r>
              <a:rPr lang="en-GB" sz="2800" dirty="0" smtClean="0"/>
              <a:t> </a:t>
            </a:r>
            <a:r>
              <a:rPr lang="en-GB" sz="2800" dirty="0" err="1" smtClean="0"/>
              <a:t>chiếu</a:t>
            </a:r>
            <a:endParaRPr lang="en-GB" sz="2800" dirty="0"/>
          </a:p>
          <a:p>
            <a:r>
              <a:rPr lang="en-GB" sz="2800" dirty="0" err="1" smtClean="0"/>
              <a:t>Giấy</a:t>
            </a:r>
            <a:r>
              <a:rPr lang="en-GB" sz="2800" dirty="0" smtClean="0"/>
              <a:t> </a:t>
            </a:r>
            <a:r>
              <a:rPr lang="en-GB" sz="2800" dirty="0" err="1" smtClean="0"/>
              <a:t>và</a:t>
            </a:r>
            <a:r>
              <a:rPr lang="en-GB" sz="2800" dirty="0" smtClean="0"/>
              <a:t> </a:t>
            </a:r>
            <a:r>
              <a:rPr lang="en-GB" sz="2800" dirty="0" err="1" smtClean="0"/>
              <a:t>bút</a:t>
            </a:r>
            <a:endParaRPr lang="en-GB" sz="2800" dirty="0"/>
          </a:p>
          <a:p>
            <a:r>
              <a:rPr lang="en-GB" sz="2800" dirty="0" err="1" smtClean="0"/>
              <a:t>Giấy</a:t>
            </a:r>
            <a:r>
              <a:rPr lang="en-GB" sz="2800" dirty="0" smtClean="0"/>
              <a:t> note </a:t>
            </a:r>
            <a:r>
              <a:rPr lang="en-GB" sz="2800" dirty="0" err="1" smtClean="0"/>
              <a:t>dán</a:t>
            </a:r>
            <a:r>
              <a:rPr lang="en-GB" sz="2800" dirty="0" smtClean="0"/>
              <a:t> </a:t>
            </a:r>
            <a:r>
              <a:rPr lang="en-GB" sz="2800" dirty="0" err="1" smtClean="0"/>
              <a:t>dính</a:t>
            </a:r>
            <a:endParaRPr lang="en-GB" sz="2800" dirty="0"/>
          </a:p>
          <a:p>
            <a:r>
              <a:rPr lang="en-GB" sz="2800" dirty="0" err="1" smtClean="0"/>
              <a:t>Mô</a:t>
            </a:r>
            <a:r>
              <a:rPr lang="en-GB" sz="2800" dirty="0" smtClean="0"/>
              <a:t> </a:t>
            </a:r>
            <a:r>
              <a:rPr lang="en-GB" sz="2800" dirty="0" err="1" smtClean="0"/>
              <a:t>hình</a:t>
            </a:r>
            <a:r>
              <a:rPr lang="en-GB" sz="2800" dirty="0" smtClean="0"/>
              <a:t>/</a:t>
            </a:r>
            <a:r>
              <a:rPr lang="en-GB" sz="2800" dirty="0" err="1" smtClean="0"/>
              <a:t>trưng</a:t>
            </a:r>
            <a:r>
              <a:rPr lang="en-GB" sz="2800" dirty="0" smtClean="0"/>
              <a:t> </a:t>
            </a:r>
            <a:r>
              <a:rPr lang="en-GB" sz="2800" dirty="0" err="1" smtClean="0"/>
              <a:t>bày</a:t>
            </a:r>
            <a:endParaRPr lang="en-GB" sz="2800" dirty="0" smtClean="0"/>
          </a:p>
          <a:p>
            <a:r>
              <a:rPr lang="en-GB" sz="2800" dirty="0" smtClean="0"/>
              <a:t>…..</a:t>
            </a:r>
            <a:endParaRPr lang="en-GB" sz="2800" dirty="0"/>
          </a:p>
        </p:txBody>
      </p:sp>
      <p:sp>
        <p:nvSpPr>
          <p:cNvPr id="4" name="Rectangle 3"/>
          <p:cNvSpPr/>
          <p:nvPr/>
        </p:nvSpPr>
        <p:spPr>
          <a:xfrm>
            <a:off x="228600" y="1676399"/>
            <a:ext cx="4876800" cy="5078313"/>
          </a:xfrm>
          <a:prstGeom prst="rect">
            <a:avLst/>
          </a:prstGeom>
          <a:solidFill>
            <a:srgbClr val="FFFFCC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400" dirty="0" err="1" smtClean="0"/>
              <a:t>Nhà</a:t>
            </a:r>
            <a:r>
              <a:rPr lang="en-US" sz="2400" dirty="0" smtClean="0"/>
              <a:t> </a:t>
            </a:r>
            <a:r>
              <a:rPr lang="en-US" sz="2400" dirty="0" err="1" smtClean="0"/>
              <a:t>nghiên</a:t>
            </a:r>
            <a:r>
              <a:rPr lang="en-US" sz="2400" dirty="0" smtClean="0"/>
              <a:t> </a:t>
            </a:r>
            <a:r>
              <a:rPr lang="en-US" sz="2400" dirty="0" err="1" smtClean="0"/>
              <a:t>cứu</a:t>
            </a:r>
            <a:r>
              <a:rPr lang="en-US" sz="2400" dirty="0" smtClean="0"/>
              <a:t> </a:t>
            </a:r>
            <a:r>
              <a:rPr lang="en-US" sz="2400" dirty="0"/>
              <a:t>Edgar Dale </a:t>
            </a:r>
            <a:r>
              <a:rPr lang="en-US" sz="2400" dirty="0" err="1" smtClean="0"/>
              <a:t>đã</a:t>
            </a:r>
            <a:r>
              <a:rPr lang="en-US" sz="2400" dirty="0" smtClean="0"/>
              <a:t> </a:t>
            </a:r>
            <a:r>
              <a:rPr lang="en-US" sz="2400" dirty="0" err="1" smtClean="0"/>
              <a:t>đúc</a:t>
            </a:r>
            <a:r>
              <a:rPr lang="en-US" sz="2400" dirty="0" smtClean="0"/>
              <a:t> </a:t>
            </a:r>
            <a:r>
              <a:rPr lang="en-US" sz="2400" dirty="0" err="1" smtClean="0"/>
              <a:t>kết</a:t>
            </a:r>
            <a:r>
              <a:rPr lang="en-US" sz="2400" dirty="0" smtClean="0"/>
              <a:t> “</a:t>
            </a:r>
            <a:r>
              <a:rPr lang="en-US" sz="2400" dirty="0" err="1" smtClean="0"/>
              <a:t>Nón</a:t>
            </a:r>
            <a:r>
              <a:rPr lang="en-US" sz="2400" dirty="0" smtClean="0"/>
              <a:t> </a:t>
            </a:r>
            <a:r>
              <a:rPr lang="en-US" sz="2400" dirty="0" err="1" smtClean="0"/>
              <a:t>trải</a:t>
            </a:r>
            <a:r>
              <a:rPr lang="en-US" sz="2400" dirty="0" smtClean="0"/>
              <a:t> </a:t>
            </a:r>
            <a:r>
              <a:rPr lang="en-US" sz="2400" dirty="0" err="1" smtClean="0"/>
              <a:t>nghiệm</a:t>
            </a:r>
            <a:r>
              <a:rPr lang="en-US" sz="2400" dirty="0" smtClean="0"/>
              <a:t> </a:t>
            </a:r>
            <a:r>
              <a:rPr lang="en-US" sz="2400" dirty="0" err="1" smtClean="0"/>
              <a:t>của</a:t>
            </a:r>
            <a:r>
              <a:rPr lang="en-US" sz="2400" dirty="0" smtClean="0"/>
              <a:t> Dale” </a:t>
            </a:r>
            <a:r>
              <a:rPr lang="en-US" sz="2400" dirty="0"/>
              <a:t>(Walters, 1993).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err="1" smtClean="0"/>
              <a:t>Nghiên</a:t>
            </a:r>
            <a:r>
              <a:rPr lang="en-US" sz="2400" dirty="0" smtClean="0"/>
              <a:t> </a:t>
            </a:r>
            <a:r>
              <a:rPr lang="en-US" sz="2400" dirty="0" err="1" smtClean="0"/>
              <a:t>cứu</a:t>
            </a:r>
            <a:r>
              <a:rPr lang="en-US" sz="2400" dirty="0" smtClean="0"/>
              <a:t> </a:t>
            </a:r>
            <a:r>
              <a:rPr lang="en-US" sz="2400" dirty="0" err="1" smtClean="0"/>
              <a:t>của</a:t>
            </a:r>
            <a:r>
              <a:rPr lang="en-US" sz="2400" dirty="0" smtClean="0"/>
              <a:t> </a:t>
            </a:r>
            <a:r>
              <a:rPr lang="en-US" sz="2400" dirty="0" err="1" smtClean="0"/>
              <a:t>ông</a:t>
            </a:r>
            <a:r>
              <a:rPr lang="en-US" sz="2400" dirty="0" smtClean="0"/>
              <a:t> </a:t>
            </a:r>
            <a:r>
              <a:rPr lang="en-US" sz="2400" dirty="0" err="1" smtClean="0"/>
              <a:t>kết</a:t>
            </a:r>
            <a:r>
              <a:rPr lang="en-US" sz="2400" dirty="0" smtClean="0"/>
              <a:t> </a:t>
            </a:r>
            <a:r>
              <a:rPr lang="en-US" sz="2400" dirty="0" err="1" smtClean="0"/>
              <a:t>luận</a:t>
            </a:r>
            <a:r>
              <a:rPr lang="en-US" sz="2400" dirty="0" smtClean="0"/>
              <a:t> </a:t>
            </a:r>
            <a:r>
              <a:rPr lang="en-US" sz="2400" dirty="0" err="1" smtClean="0"/>
              <a:t>rằng</a:t>
            </a:r>
            <a:r>
              <a:rPr lang="en-US" sz="2400" dirty="0" smtClean="0"/>
              <a:t> con </a:t>
            </a:r>
            <a:r>
              <a:rPr lang="en-US" sz="2400" dirty="0" err="1" smtClean="0"/>
              <a:t>người</a:t>
            </a:r>
            <a:r>
              <a:rPr lang="en-US" sz="2400" dirty="0" smtClean="0"/>
              <a:t> </a:t>
            </a:r>
            <a:r>
              <a:rPr lang="en-US" sz="2400" dirty="0" err="1" smtClean="0"/>
              <a:t>sẽ</a:t>
            </a:r>
            <a:r>
              <a:rPr lang="en-US" sz="2400" dirty="0" smtClean="0"/>
              <a:t> </a:t>
            </a:r>
            <a:r>
              <a:rPr lang="en-US" sz="2400" dirty="0" err="1" smtClean="0"/>
              <a:t>ghi</a:t>
            </a:r>
            <a:r>
              <a:rPr lang="en-US" sz="2400" dirty="0" smtClean="0"/>
              <a:t> </a:t>
            </a:r>
            <a:r>
              <a:rPr lang="en-US" sz="2400" dirty="0" err="1" smtClean="0"/>
              <a:t>nhớ</a:t>
            </a:r>
            <a:r>
              <a:rPr lang="en-US" sz="2400" dirty="0" smtClean="0"/>
              <a:t>:</a:t>
            </a:r>
          </a:p>
          <a:p>
            <a:endParaRPr lang="en-US" sz="2400" dirty="0"/>
          </a:p>
          <a:p>
            <a:r>
              <a:rPr lang="en-US" sz="2600" dirty="0"/>
              <a:t>• </a:t>
            </a:r>
            <a:r>
              <a:rPr lang="en-US" sz="2600" dirty="0" smtClean="0"/>
              <a:t>20 % </a:t>
            </a:r>
            <a:r>
              <a:rPr lang="en-US" sz="2600" dirty="0" err="1" smtClean="0"/>
              <a:t>nội</a:t>
            </a:r>
            <a:r>
              <a:rPr lang="en-US" sz="2600" dirty="0" smtClean="0"/>
              <a:t> dung </a:t>
            </a:r>
            <a:r>
              <a:rPr lang="en-US" sz="2600" dirty="0" err="1" smtClean="0"/>
              <a:t>khi</a:t>
            </a:r>
            <a:r>
              <a:rPr lang="en-US" sz="2600" dirty="0" smtClean="0"/>
              <a:t> </a:t>
            </a:r>
            <a:r>
              <a:rPr lang="en-US" sz="2600" dirty="0" err="1" smtClean="0"/>
              <a:t>họ</a:t>
            </a:r>
            <a:r>
              <a:rPr lang="en-US" sz="2600" dirty="0" smtClean="0"/>
              <a:t> </a:t>
            </a:r>
            <a:r>
              <a:rPr lang="en-US" sz="2600" dirty="0" err="1" smtClean="0"/>
              <a:t>nghe</a:t>
            </a:r>
            <a:r>
              <a:rPr lang="en-US" sz="2600" dirty="0" smtClean="0"/>
              <a:t> </a:t>
            </a:r>
            <a:r>
              <a:rPr lang="en-US" sz="2600" dirty="0" err="1" smtClean="0"/>
              <a:t>được</a:t>
            </a:r>
            <a:endParaRPr lang="en-US" sz="2600" dirty="0"/>
          </a:p>
          <a:p>
            <a:r>
              <a:rPr lang="en-US" sz="2600" dirty="0"/>
              <a:t>• 30 </a:t>
            </a:r>
            <a:r>
              <a:rPr lang="en-US" sz="2600" dirty="0" smtClean="0"/>
              <a:t>% </a:t>
            </a:r>
            <a:r>
              <a:rPr lang="en-US" sz="2600" dirty="0" err="1" smtClean="0"/>
              <a:t>nội</a:t>
            </a:r>
            <a:r>
              <a:rPr lang="en-US" sz="2600" dirty="0" smtClean="0"/>
              <a:t> dung </a:t>
            </a:r>
            <a:r>
              <a:rPr lang="en-US" sz="2600" dirty="0" err="1" smtClean="0"/>
              <a:t>khi</a:t>
            </a:r>
            <a:r>
              <a:rPr lang="en-US" sz="2600" dirty="0" smtClean="0"/>
              <a:t> </a:t>
            </a:r>
            <a:r>
              <a:rPr lang="en-US" sz="2600" dirty="0" err="1" smtClean="0"/>
              <a:t>họ</a:t>
            </a:r>
            <a:r>
              <a:rPr lang="en-US" sz="2600" dirty="0" smtClean="0"/>
              <a:t> </a:t>
            </a:r>
            <a:r>
              <a:rPr lang="en-US" sz="2600" dirty="0" err="1" smtClean="0"/>
              <a:t>thấy</a:t>
            </a:r>
            <a:r>
              <a:rPr lang="en-US" sz="2600" dirty="0" smtClean="0"/>
              <a:t> </a:t>
            </a:r>
            <a:r>
              <a:rPr lang="en-US" sz="2600" dirty="0" err="1" smtClean="0"/>
              <a:t>được</a:t>
            </a:r>
            <a:endParaRPr lang="en-US" sz="2600" dirty="0"/>
          </a:p>
          <a:p>
            <a:r>
              <a:rPr lang="en-US" sz="2600" dirty="0"/>
              <a:t>• 50 </a:t>
            </a:r>
            <a:r>
              <a:rPr lang="en-US" sz="2600" dirty="0" smtClean="0"/>
              <a:t>% </a:t>
            </a:r>
            <a:r>
              <a:rPr lang="en-US" sz="2600" dirty="0" err="1" smtClean="0"/>
              <a:t>nội</a:t>
            </a:r>
            <a:r>
              <a:rPr lang="en-US" sz="2600" dirty="0" smtClean="0"/>
              <a:t> dung </a:t>
            </a:r>
            <a:r>
              <a:rPr lang="en-US" sz="2600" dirty="0" err="1" smtClean="0"/>
              <a:t>khi</a:t>
            </a:r>
            <a:r>
              <a:rPr lang="en-US" sz="2600" dirty="0" smtClean="0"/>
              <a:t> </a:t>
            </a:r>
            <a:r>
              <a:rPr lang="en-US" sz="2600" dirty="0" err="1" smtClean="0"/>
              <a:t>họ</a:t>
            </a:r>
            <a:r>
              <a:rPr lang="en-US" sz="2600" dirty="0" smtClean="0"/>
              <a:t>  </a:t>
            </a:r>
            <a:r>
              <a:rPr lang="en-US" sz="2600" dirty="0" err="1" smtClean="0"/>
              <a:t>cùng</a:t>
            </a:r>
            <a:r>
              <a:rPr lang="en-US" sz="2600" dirty="0" smtClean="0"/>
              <a:t> </a:t>
            </a:r>
            <a:r>
              <a:rPr lang="en-US" sz="2600" dirty="0" err="1" smtClean="0"/>
              <a:t>lúc</a:t>
            </a:r>
            <a:r>
              <a:rPr lang="en-US" sz="2600" dirty="0" smtClean="0"/>
              <a:t> </a:t>
            </a:r>
            <a:r>
              <a:rPr lang="en-US" sz="2600" dirty="0" err="1" smtClean="0"/>
              <a:t>thấy</a:t>
            </a:r>
            <a:r>
              <a:rPr lang="en-US" sz="2600" dirty="0" smtClean="0"/>
              <a:t> </a:t>
            </a:r>
            <a:r>
              <a:rPr lang="en-US" sz="2600" dirty="0" err="1" smtClean="0"/>
              <a:t>và</a:t>
            </a:r>
            <a:r>
              <a:rPr lang="en-US" sz="2600" dirty="0" smtClean="0"/>
              <a:t> </a:t>
            </a:r>
            <a:r>
              <a:rPr lang="en-US" sz="2600" dirty="0" err="1" smtClean="0"/>
              <a:t>nghe</a:t>
            </a:r>
            <a:r>
              <a:rPr lang="en-US" sz="2600" dirty="0" smtClean="0"/>
              <a:t> </a:t>
            </a:r>
            <a:r>
              <a:rPr lang="en-US" sz="2600" dirty="0" err="1" smtClean="0"/>
              <a:t>được</a:t>
            </a:r>
            <a:endParaRPr lang="en-US" sz="2600" dirty="0"/>
          </a:p>
          <a:p>
            <a:r>
              <a:rPr lang="en-US" sz="2600" dirty="0"/>
              <a:t>• 80 </a:t>
            </a:r>
            <a:r>
              <a:rPr lang="en-US" sz="2600" dirty="0" smtClean="0"/>
              <a:t>% </a:t>
            </a:r>
            <a:r>
              <a:rPr lang="en-US" sz="2600" dirty="0" err="1" smtClean="0"/>
              <a:t>nội</a:t>
            </a:r>
            <a:r>
              <a:rPr lang="en-US" sz="2600" dirty="0" smtClean="0"/>
              <a:t> dung </a:t>
            </a:r>
            <a:r>
              <a:rPr lang="en-US" sz="2600" dirty="0" err="1" smtClean="0"/>
              <a:t>họ</a:t>
            </a:r>
            <a:r>
              <a:rPr lang="en-US" sz="2600" dirty="0" smtClean="0"/>
              <a:t> </a:t>
            </a:r>
            <a:r>
              <a:rPr lang="en-US" sz="2600" dirty="0" err="1" smtClean="0"/>
              <a:t>nghe</a:t>
            </a:r>
            <a:r>
              <a:rPr lang="en-US" sz="2600" dirty="0" smtClean="0"/>
              <a:t>, </a:t>
            </a:r>
            <a:r>
              <a:rPr lang="en-US" sz="2600" dirty="0" err="1" smtClean="0"/>
              <a:t>thấy</a:t>
            </a:r>
            <a:r>
              <a:rPr lang="en-US" sz="2600" dirty="0" smtClean="0"/>
              <a:t> </a:t>
            </a:r>
            <a:r>
              <a:rPr lang="en-US" sz="2600" dirty="0" err="1" smtClean="0"/>
              <a:t>được</a:t>
            </a:r>
            <a:r>
              <a:rPr lang="en-US" sz="2600" dirty="0" smtClean="0"/>
              <a:t> </a:t>
            </a:r>
            <a:r>
              <a:rPr lang="en-US" sz="2600" dirty="0" err="1" smtClean="0"/>
              <a:t>và</a:t>
            </a:r>
            <a:r>
              <a:rPr lang="en-US" sz="2600" dirty="0" smtClean="0"/>
              <a:t> </a:t>
            </a:r>
            <a:r>
              <a:rPr lang="en-US" sz="2600" dirty="0" err="1" smtClean="0"/>
              <a:t>làm</a:t>
            </a:r>
            <a:r>
              <a:rPr lang="en-US" sz="2600" dirty="0" smtClean="0"/>
              <a:t> </a:t>
            </a:r>
            <a:r>
              <a:rPr lang="en-US" sz="2600" dirty="0" err="1" smtClean="0"/>
              <a:t>theo</a:t>
            </a:r>
            <a:r>
              <a:rPr lang="en-US" sz="2600" dirty="0" smtClean="0"/>
              <a:t>/</a:t>
            </a:r>
            <a:r>
              <a:rPr lang="en-US" sz="2600" dirty="0" err="1" smtClean="0"/>
              <a:t>thực</a:t>
            </a:r>
            <a:r>
              <a:rPr lang="en-US" sz="2600" dirty="0" smtClean="0"/>
              <a:t> </a:t>
            </a:r>
            <a:r>
              <a:rPr lang="en-US" sz="2600" dirty="0" err="1" smtClean="0"/>
              <a:t>hành</a:t>
            </a:r>
            <a:endParaRPr lang="en-US" sz="2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324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7848600" cy="533400"/>
          </a:xfrm>
        </p:spPr>
        <p:txBody>
          <a:bodyPr/>
          <a:lstStyle/>
          <a:p>
            <a:r>
              <a:rPr lang="en-US" dirty="0" err="1" smtClean="0"/>
              <a:t>Tại</a:t>
            </a:r>
            <a:r>
              <a:rPr lang="en-US" dirty="0" smtClean="0"/>
              <a:t> </a:t>
            </a:r>
            <a:r>
              <a:rPr lang="en-US" dirty="0" err="1" smtClean="0"/>
              <a:t>sao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cụ</a:t>
            </a:r>
            <a:r>
              <a:rPr lang="en-US" dirty="0" smtClean="0"/>
              <a:t> </a:t>
            </a:r>
            <a:r>
              <a:rPr lang="en-US" dirty="0" err="1" smtClean="0"/>
              <a:t>trực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hóa</a:t>
            </a:r>
            <a:r>
              <a:rPr lang="en-US" dirty="0" smtClean="0"/>
              <a:t> </a:t>
            </a:r>
            <a:r>
              <a:rPr lang="en-US" dirty="0" err="1" smtClean="0"/>
              <a:t>thông</a:t>
            </a:r>
            <a:r>
              <a:rPr lang="en-US" dirty="0" smtClean="0"/>
              <a:t> tin?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Để</a:t>
            </a:r>
            <a:r>
              <a:rPr lang="en-US" sz="2800" dirty="0" smtClean="0"/>
              <a:t> </a:t>
            </a:r>
            <a:r>
              <a:rPr lang="en-US" sz="2800" dirty="0" err="1" smtClean="0"/>
              <a:t>gây</a:t>
            </a:r>
            <a:r>
              <a:rPr lang="en-US" sz="2800" dirty="0" smtClean="0"/>
              <a:t> </a:t>
            </a:r>
            <a:r>
              <a:rPr lang="en-US" sz="2800" dirty="0" err="1" smtClean="0"/>
              <a:t>sự</a:t>
            </a:r>
            <a:r>
              <a:rPr lang="en-US" sz="2800" dirty="0" smtClean="0"/>
              <a:t> </a:t>
            </a:r>
            <a:r>
              <a:rPr lang="en-US" sz="2800" dirty="0" err="1" smtClean="0"/>
              <a:t>chú</a:t>
            </a:r>
            <a:r>
              <a:rPr lang="en-US" sz="2800" dirty="0" smtClean="0"/>
              <a:t> ý</a:t>
            </a:r>
          </a:p>
          <a:p>
            <a:r>
              <a:rPr lang="en-US" sz="2800" dirty="0" err="1" smtClean="0"/>
              <a:t>Để</a:t>
            </a:r>
            <a:r>
              <a:rPr lang="en-US" sz="2800" dirty="0" smtClean="0"/>
              <a:t> </a:t>
            </a:r>
            <a:r>
              <a:rPr lang="en-US" sz="2800" dirty="0" err="1" smtClean="0"/>
              <a:t>củng</a:t>
            </a:r>
            <a:r>
              <a:rPr lang="en-US" sz="2800" dirty="0" smtClean="0"/>
              <a:t> </a:t>
            </a:r>
            <a:r>
              <a:rPr lang="en-US" sz="2800" dirty="0" err="1" smtClean="0"/>
              <a:t>cố</a:t>
            </a:r>
            <a:r>
              <a:rPr lang="en-US" sz="2800" dirty="0" smtClean="0"/>
              <a:t> </a:t>
            </a:r>
            <a:r>
              <a:rPr lang="en-US" sz="2800" dirty="0" err="1" smtClean="0"/>
              <a:t>các</a:t>
            </a:r>
            <a:r>
              <a:rPr lang="en-US" sz="2800" dirty="0" smtClean="0"/>
              <a:t> </a:t>
            </a:r>
            <a:r>
              <a:rPr lang="en-US" sz="2800" dirty="0" err="1" smtClean="0"/>
              <a:t>quan</a:t>
            </a:r>
            <a:r>
              <a:rPr lang="en-US" sz="2800" dirty="0" smtClean="0"/>
              <a:t> </a:t>
            </a:r>
            <a:r>
              <a:rPr lang="en-US" sz="2800" dirty="0" err="1" smtClean="0"/>
              <a:t>điểm</a:t>
            </a:r>
            <a:endParaRPr lang="en-US" sz="2800" dirty="0" smtClean="0"/>
          </a:p>
          <a:p>
            <a:r>
              <a:rPr lang="en-US" sz="2800" dirty="0" err="1" smtClean="0"/>
              <a:t>Để</a:t>
            </a:r>
            <a:r>
              <a:rPr lang="en-US" sz="2800" dirty="0" smtClean="0"/>
              <a:t> </a:t>
            </a:r>
            <a:r>
              <a:rPr lang="en-US" sz="2800" dirty="0" err="1" smtClean="0"/>
              <a:t>tổ</a:t>
            </a:r>
            <a:r>
              <a:rPr lang="en-US" sz="2800" dirty="0" smtClean="0"/>
              <a:t> </a:t>
            </a:r>
            <a:r>
              <a:rPr lang="en-US" sz="2800" dirty="0" err="1" smtClean="0"/>
              <a:t>chức</a:t>
            </a:r>
            <a:r>
              <a:rPr lang="en-US" sz="2800" dirty="0" smtClean="0"/>
              <a:t> </a:t>
            </a:r>
            <a:r>
              <a:rPr lang="en-US" sz="2800" dirty="0" err="1" smtClean="0"/>
              <a:t>thông</a:t>
            </a:r>
            <a:r>
              <a:rPr lang="en-US" sz="2800" dirty="0" smtClean="0"/>
              <a:t> tin</a:t>
            </a:r>
            <a:endParaRPr lang="en-US" sz="2800" dirty="0"/>
          </a:p>
          <a:p>
            <a:r>
              <a:rPr lang="en-US" sz="2800" dirty="0" err="1" smtClean="0"/>
              <a:t>Để</a:t>
            </a:r>
            <a:r>
              <a:rPr lang="en-US" sz="2800" dirty="0" smtClean="0"/>
              <a:t> </a:t>
            </a:r>
            <a:r>
              <a:rPr lang="en-US" sz="2800" dirty="0" err="1" smtClean="0"/>
              <a:t>hỗ</a:t>
            </a:r>
            <a:r>
              <a:rPr lang="en-US" sz="2800" dirty="0" smtClean="0"/>
              <a:t> </a:t>
            </a:r>
            <a:r>
              <a:rPr lang="en-US" sz="2800" dirty="0" err="1" smtClean="0"/>
              <a:t>trợ</a:t>
            </a:r>
            <a:r>
              <a:rPr lang="en-US" sz="2800" dirty="0" smtClean="0"/>
              <a:t> </a:t>
            </a:r>
            <a:r>
              <a:rPr lang="en-US" sz="2800" dirty="0" err="1" smtClean="0"/>
              <a:t>hiểu</a:t>
            </a:r>
            <a:r>
              <a:rPr lang="en-US" sz="2800" dirty="0" smtClean="0"/>
              <a:t> </a:t>
            </a:r>
            <a:r>
              <a:rPr lang="en-US" sz="2800" dirty="0" err="1" smtClean="0"/>
              <a:t>rõ</a:t>
            </a:r>
            <a:r>
              <a:rPr lang="en-US" sz="2800" dirty="0" smtClean="0"/>
              <a:t> </a:t>
            </a:r>
            <a:r>
              <a:rPr lang="en-US" sz="2800" dirty="0" err="1" smtClean="0"/>
              <a:t>nội</a:t>
            </a:r>
            <a:r>
              <a:rPr lang="en-US" sz="2800" dirty="0" smtClean="0"/>
              <a:t> dung</a:t>
            </a:r>
          </a:p>
          <a:p>
            <a:r>
              <a:rPr lang="en-US" sz="2800" dirty="0" err="1" smtClean="0"/>
              <a:t>Để</a:t>
            </a:r>
            <a:r>
              <a:rPr lang="en-US" sz="2800" dirty="0" smtClean="0"/>
              <a:t> </a:t>
            </a:r>
            <a:r>
              <a:rPr lang="en-US" sz="2800" dirty="0" err="1" smtClean="0"/>
              <a:t>hỗ</a:t>
            </a:r>
            <a:r>
              <a:rPr lang="en-US" sz="2800" dirty="0" smtClean="0"/>
              <a:t> </a:t>
            </a:r>
            <a:r>
              <a:rPr lang="en-US" sz="2800" dirty="0" err="1" smtClean="0"/>
              <a:t>trợ</a:t>
            </a:r>
            <a:r>
              <a:rPr lang="en-US" sz="2800" dirty="0" smtClean="0"/>
              <a:t> </a:t>
            </a:r>
            <a:r>
              <a:rPr lang="en-US" sz="2800" dirty="0" err="1" smtClean="0"/>
              <a:t>chuyển</a:t>
            </a:r>
            <a:r>
              <a:rPr lang="en-US" sz="2800" dirty="0" smtClean="0"/>
              <a:t> </a:t>
            </a:r>
            <a:r>
              <a:rPr lang="en-US" sz="2800" dirty="0" err="1" smtClean="0"/>
              <a:t>tải</a:t>
            </a:r>
            <a:r>
              <a:rPr lang="en-US" sz="2800" dirty="0" smtClean="0"/>
              <a:t> </a:t>
            </a:r>
            <a:r>
              <a:rPr lang="en-US" sz="2800" dirty="0" err="1" smtClean="0"/>
              <a:t>thông</a:t>
            </a:r>
            <a:r>
              <a:rPr lang="en-US" sz="2800" dirty="0" smtClean="0"/>
              <a:t> </a:t>
            </a:r>
            <a:r>
              <a:rPr lang="en-US" sz="2800" dirty="0" err="1" smtClean="0"/>
              <a:t>điệp</a:t>
            </a:r>
            <a:endParaRPr lang="en-US" sz="2800" dirty="0" smtClean="0"/>
          </a:p>
          <a:p>
            <a:r>
              <a:rPr lang="en-US" sz="2800" dirty="0" err="1" smtClean="0"/>
              <a:t>Để</a:t>
            </a:r>
            <a:r>
              <a:rPr lang="en-US" sz="2800" dirty="0" smtClean="0"/>
              <a:t> </a:t>
            </a:r>
            <a:r>
              <a:rPr lang="en-US" sz="2800" dirty="0" err="1" smtClean="0"/>
              <a:t>nhấn</a:t>
            </a:r>
            <a:r>
              <a:rPr lang="en-US" sz="2800" dirty="0" smtClean="0"/>
              <a:t> </a:t>
            </a:r>
            <a:r>
              <a:rPr lang="en-US" sz="2800" dirty="0" err="1" smtClean="0"/>
              <a:t>mạnh</a:t>
            </a:r>
            <a:r>
              <a:rPr lang="en-US" sz="2800" dirty="0" smtClean="0"/>
              <a:t> </a:t>
            </a:r>
            <a:r>
              <a:rPr lang="en-US" sz="2800" dirty="0" err="1" smtClean="0"/>
              <a:t>những</a:t>
            </a:r>
            <a:r>
              <a:rPr lang="en-US" sz="2800" dirty="0" smtClean="0"/>
              <a:t> ý </a:t>
            </a:r>
            <a:r>
              <a:rPr lang="en-US" sz="2800" dirty="0" err="1" smtClean="0"/>
              <a:t>chính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5257800" y="2343158"/>
            <a:ext cx="3530282" cy="75044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8415" cmpd="sng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 HÃY SỬ DỤN	G ĐƠN GIẢN</a:t>
            </a:r>
            <a:endParaRPr lang="en-US" sz="5400" b="1" dirty="0">
              <a:ln w="18415" cmpd="sng">
                <a:noFill/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268036" y="3335035"/>
            <a:ext cx="3365341" cy="663677"/>
          </a:xfrm>
          <a:prstGeom prst="rect">
            <a:avLst/>
          </a:prstGeom>
          <a:noFill/>
        </p:spPr>
        <p:txBody>
          <a:bodyPr wrap="none" lIns="91440" tIns="45720" rIns="91440" bIns="45720" numCol="1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8415" cmpd="sng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 KHÔNG QUÁ NHIỀU</a:t>
            </a:r>
            <a:endParaRPr lang="en-US" sz="5400" b="1" dirty="0">
              <a:ln w="18415" cmpd="sng">
                <a:noFill/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34401" y="4172078"/>
            <a:ext cx="3554974" cy="780922"/>
          </a:xfrm>
          <a:prstGeom prst="rect">
            <a:avLst/>
          </a:prstGeom>
          <a:noFill/>
        </p:spPr>
        <p:txBody>
          <a:bodyPr wrap="none" lIns="91440" tIns="45720" rIns="91440" bIns="45720" numCol="1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8415" cmpd="sng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  NÓ CHỈ LÀ CÔNG CỤ HỖ TRỢ</a:t>
            </a:r>
            <a:endParaRPr lang="en-US" sz="5400" b="1" dirty="0">
              <a:ln w="18415" cmpd="sng">
                <a:noFill/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09669" y="1627738"/>
            <a:ext cx="3479706" cy="54274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TUY NHIÊN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75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01995"/>
            <a:ext cx="8077200" cy="381000"/>
          </a:xfrm>
        </p:spPr>
        <p:txBody>
          <a:bodyPr/>
          <a:lstStyle/>
          <a:p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cụ</a:t>
            </a:r>
            <a:r>
              <a:rPr lang="en-US" dirty="0" smtClean="0"/>
              <a:t> </a:t>
            </a:r>
            <a:r>
              <a:rPr lang="en-US" dirty="0" err="1" smtClean="0"/>
              <a:t>trực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hóa</a:t>
            </a:r>
            <a:r>
              <a:rPr lang="en-US" dirty="0" smtClean="0"/>
              <a:t> </a:t>
            </a:r>
            <a:r>
              <a:rPr lang="en-US" dirty="0" err="1" smtClean="0"/>
              <a:t>thông</a:t>
            </a:r>
            <a:r>
              <a:rPr lang="en-US" dirty="0" smtClean="0"/>
              <a:t> tin: </a:t>
            </a:r>
            <a:r>
              <a:rPr lang="en-US" dirty="0" smtClean="0">
                <a:solidFill>
                  <a:srgbClr val="FF0000"/>
                </a:solidFill>
              </a:rPr>
              <a:t>Flip charts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590800" cy="4525963"/>
          </a:xfr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err="1" smtClean="0"/>
              <a:t>Khi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nào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sử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dụng</a:t>
            </a:r>
            <a:endParaRPr lang="en-US" sz="2800" b="1" dirty="0" smtClean="0"/>
          </a:p>
          <a:p>
            <a:pPr marL="0" indent="0">
              <a:buNone/>
            </a:pPr>
            <a:endParaRPr lang="en-US" b="1" dirty="0" smtClean="0"/>
          </a:p>
          <a:p>
            <a:r>
              <a:rPr lang="en-US" dirty="0" err="1" smtClean="0"/>
              <a:t>Nhóm</a:t>
            </a:r>
            <a:r>
              <a:rPr lang="en-US" dirty="0" smtClean="0"/>
              <a:t> </a:t>
            </a:r>
            <a:r>
              <a:rPr lang="en-US" dirty="0" err="1" smtClean="0"/>
              <a:t>nhỏ</a:t>
            </a:r>
            <a:endParaRPr lang="en-US" dirty="0" smtClean="0"/>
          </a:p>
          <a:p>
            <a:r>
              <a:rPr lang="en-US" dirty="0" err="1" smtClean="0"/>
              <a:t>Bài</a:t>
            </a:r>
            <a:r>
              <a:rPr lang="en-US" dirty="0" smtClean="0"/>
              <a:t> </a:t>
            </a:r>
            <a:r>
              <a:rPr lang="en-US" dirty="0" err="1" smtClean="0"/>
              <a:t>giảng</a:t>
            </a:r>
            <a:r>
              <a:rPr lang="en-US" dirty="0" smtClean="0"/>
              <a:t> </a:t>
            </a:r>
            <a:r>
              <a:rPr lang="en-US" dirty="0" err="1" smtClean="0"/>
              <a:t>với</a:t>
            </a:r>
            <a:r>
              <a:rPr lang="en-US" dirty="0" smtClean="0"/>
              <a:t> </a:t>
            </a:r>
            <a:r>
              <a:rPr lang="en-US" dirty="0" err="1" smtClean="0"/>
              <a:t>những</a:t>
            </a:r>
            <a:r>
              <a:rPr lang="en-US" dirty="0" smtClean="0"/>
              <a:t> </a:t>
            </a:r>
            <a:r>
              <a:rPr lang="en-US" dirty="0" err="1" smtClean="0"/>
              <a:t>phần</a:t>
            </a:r>
            <a:r>
              <a:rPr lang="en-US" dirty="0" smtClean="0"/>
              <a:t> </a:t>
            </a:r>
            <a:r>
              <a:rPr lang="en-US" dirty="0" err="1" smtClean="0"/>
              <a:t>nhấn</a:t>
            </a:r>
            <a:r>
              <a:rPr lang="en-US" dirty="0" smtClean="0"/>
              <a:t> </a:t>
            </a:r>
            <a:r>
              <a:rPr lang="en-US" dirty="0" err="1" smtClean="0"/>
              <a:t>mạnh</a:t>
            </a:r>
            <a:r>
              <a:rPr lang="en-US" dirty="0" smtClean="0"/>
              <a:t> </a:t>
            </a:r>
            <a:r>
              <a:rPr lang="en-US" dirty="0" err="1" smtClean="0"/>
              <a:t>tự</a:t>
            </a:r>
            <a:r>
              <a:rPr lang="en-US" dirty="0" smtClean="0"/>
              <a:t> </a:t>
            </a:r>
            <a:r>
              <a:rPr lang="en-US" dirty="0" err="1" smtClean="0"/>
              <a:t>nhiên</a:t>
            </a:r>
            <a:endParaRPr lang="en-US" dirty="0" smtClean="0"/>
          </a:p>
          <a:p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não</a:t>
            </a:r>
            <a:endParaRPr lang="en-US" dirty="0" smtClean="0"/>
          </a:p>
          <a:p>
            <a:r>
              <a:rPr lang="en-US" dirty="0" err="1" smtClean="0"/>
              <a:t>Liệt</a:t>
            </a:r>
            <a:r>
              <a:rPr lang="en-US" dirty="0" smtClean="0"/>
              <a:t> </a:t>
            </a:r>
            <a:r>
              <a:rPr lang="en-US" dirty="0" err="1" smtClean="0"/>
              <a:t>kê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bước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302000" y="1562100"/>
            <a:ext cx="2730500" cy="4525963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en-US" sz="2800" b="1" dirty="0" err="1" smtClean="0"/>
              <a:t>Thuận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lợi</a:t>
            </a:r>
            <a:endParaRPr lang="en-US" sz="2800" b="1" dirty="0" smtClean="0"/>
          </a:p>
          <a:p>
            <a:pPr marL="0" indent="0">
              <a:buFont typeface="Arial" charset="0"/>
              <a:buNone/>
            </a:pPr>
            <a:endParaRPr lang="en-US" b="1" dirty="0" smtClean="0"/>
          </a:p>
          <a:p>
            <a:r>
              <a:rPr lang="en-US" dirty="0" err="1" smtClean="0"/>
              <a:t>Tự</a:t>
            </a:r>
            <a:r>
              <a:rPr lang="en-US" dirty="0" smtClean="0"/>
              <a:t> </a:t>
            </a:r>
            <a:r>
              <a:rPr lang="en-US" dirty="0" err="1" smtClean="0"/>
              <a:t>nhiên</a:t>
            </a:r>
            <a:endParaRPr lang="en-US" dirty="0" smtClean="0"/>
          </a:p>
          <a:p>
            <a:r>
              <a:rPr lang="en-US" dirty="0" err="1" smtClean="0"/>
              <a:t>Chuẩn</a:t>
            </a:r>
            <a:r>
              <a:rPr lang="en-US" dirty="0" smtClean="0"/>
              <a:t> </a:t>
            </a:r>
            <a:r>
              <a:rPr lang="en-US" dirty="0" err="1" smtClean="0"/>
              <a:t>bị</a:t>
            </a:r>
            <a:r>
              <a:rPr lang="en-US" dirty="0" smtClean="0"/>
              <a:t> </a:t>
            </a:r>
            <a:r>
              <a:rPr lang="en-US" dirty="0" err="1" smtClean="0"/>
              <a:t>trước</a:t>
            </a:r>
            <a:endParaRPr lang="en-US" dirty="0" smtClean="0"/>
          </a:p>
          <a:p>
            <a:r>
              <a:rPr lang="en-US" dirty="0" err="1" smtClean="0"/>
              <a:t>Cơ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/</a:t>
            </a:r>
            <a:r>
              <a:rPr lang="en-US" dirty="0" err="1" smtClean="0"/>
              <a:t>dễ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endParaRPr lang="en-US" dirty="0" smtClean="0"/>
          </a:p>
          <a:p>
            <a:r>
              <a:rPr lang="en-US" dirty="0" smtClean="0"/>
              <a:t>Cho </a:t>
            </a:r>
            <a:r>
              <a:rPr lang="en-US" dirty="0" err="1" smtClean="0"/>
              <a:t>phép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bày</a:t>
            </a:r>
            <a:r>
              <a:rPr lang="en-US" dirty="0" smtClean="0"/>
              <a:t> ý </a:t>
            </a:r>
            <a:r>
              <a:rPr lang="en-US" dirty="0" err="1" smtClean="0"/>
              <a:t>tưởng</a:t>
            </a:r>
            <a:r>
              <a:rPr lang="en-US" dirty="0" smtClean="0"/>
              <a:t> </a:t>
            </a:r>
            <a:r>
              <a:rPr lang="en-US" dirty="0" err="1" smtClean="0"/>
              <a:t>theo</a:t>
            </a:r>
            <a:r>
              <a:rPr lang="en-US" dirty="0" smtClean="0"/>
              <a:t> </a:t>
            </a:r>
            <a:r>
              <a:rPr lang="en-US" dirty="0" err="1" smtClean="0"/>
              <a:t>trật</a:t>
            </a:r>
            <a:r>
              <a:rPr lang="en-US" dirty="0" smtClean="0"/>
              <a:t> </a:t>
            </a:r>
            <a:r>
              <a:rPr lang="en-US" dirty="0" err="1" smtClean="0"/>
              <a:t>tự</a:t>
            </a:r>
            <a:endParaRPr lang="en-US" b="1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324600" y="1574800"/>
            <a:ext cx="2590800" cy="4525963"/>
          </a:xfrm>
          <a:prstGeom prst="rect">
            <a:avLst/>
          </a:prstGeom>
          <a:solidFill>
            <a:srgbClr val="97CB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en-US" sz="2800" b="1" dirty="0" err="1" smtClean="0"/>
              <a:t>Nhược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điểm</a:t>
            </a:r>
            <a:r>
              <a:rPr lang="en-US" sz="2800" b="1" dirty="0" smtClean="0"/>
              <a:t> </a:t>
            </a:r>
          </a:p>
          <a:p>
            <a:pPr marL="0" indent="0">
              <a:buFont typeface="Arial" charset="0"/>
              <a:buNone/>
            </a:pPr>
            <a:endParaRPr lang="en-US" b="1" dirty="0" smtClean="0"/>
          </a:p>
          <a:p>
            <a:r>
              <a:rPr lang="en-US" dirty="0" err="1" smtClean="0"/>
              <a:t>Phụ</a:t>
            </a:r>
            <a:r>
              <a:rPr lang="en-US" dirty="0" smtClean="0"/>
              <a:t> </a:t>
            </a:r>
            <a:r>
              <a:rPr lang="en-US" dirty="0" err="1" smtClean="0"/>
              <a:t>thuộc</a:t>
            </a:r>
            <a:endParaRPr lang="en-US" dirty="0" smtClean="0"/>
          </a:p>
          <a:p>
            <a:r>
              <a:rPr lang="en-US" dirty="0" err="1" smtClean="0"/>
              <a:t>Cồng</a:t>
            </a:r>
            <a:r>
              <a:rPr lang="en-US" dirty="0" smtClean="0"/>
              <a:t> </a:t>
            </a:r>
            <a:r>
              <a:rPr lang="en-US" dirty="0" err="1" smtClean="0"/>
              <a:t>kềnh</a:t>
            </a:r>
            <a:endParaRPr lang="en-US" dirty="0" smtClean="0"/>
          </a:p>
          <a:p>
            <a:r>
              <a:rPr lang="en-US" dirty="0" err="1" smtClean="0"/>
              <a:t>Gây</a:t>
            </a:r>
            <a:r>
              <a:rPr lang="en-US" dirty="0" smtClean="0"/>
              <a:t> </a:t>
            </a:r>
            <a:r>
              <a:rPr lang="en-US" dirty="0" err="1" smtClean="0"/>
              <a:t>trở</a:t>
            </a:r>
            <a:r>
              <a:rPr lang="en-US" dirty="0" smtClean="0"/>
              <a:t> </a:t>
            </a:r>
            <a:r>
              <a:rPr lang="en-US" dirty="0" err="1" smtClean="0"/>
              <a:t>ngại</a:t>
            </a:r>
            <a:r>
              <a:rPr lang="en-US" dirty="0" smtClean="0"/>
              <a:t> </a:t>
            </a:r>
            <a:r>
              <a:rPr lang="en-US" dirty="0" err="1" smtClean="0"/>
              <a:t>khi</a:t>
            </a:r>
            <a:r>
              <a:rPr lang="en-US" dirty="0" smtClean="0"/>
              <a:t> </a:t>
            </a:r>
            <a:r>
              <a:rPr lang="en-US" dirty="0" err="1" smtClean="0"/>
              <a:t>viết</a:t>
            </a:r>
            <a:endParaRPr lang="en-US" dirty="0" smtClean="0"/>
          </a:p>
          <a:p>
            <a:r>
              <a:rPr lang="en-US" dirty="0" err="1" smtClean="0"/>
              <a:t>Viết</a:t>
            </a:r>
            <a:r>
              <a:rPr lang="en-US" dirty="0" smtClean="0"/>
              <a:t> </a:t>
            </a:r>
            <a:r>
              <a:rPr lang="en-US" dirty="0" err="1" smtClean="0"/>
              <a:t>quá</a:t>
            </a:r>
            <a:r>
              <a:rPr lang="en-US" dirty="0" smtClean="0"/>
              <a:t> </a:t>
            </a:r>
            <a:r>
              <a:rPr lang="en-US" dirty="0" err="1" smtClean="0"/>
              <a:t>nhỏ</a:t>
            </a:r>
            <a:r>
              <a:rPr lang="en-US" dirty="0" smtClean="0"/>
              <a:t> </a:t>
            </a:r>
            <a:r>
              <a:rPr lang="en-US" dirty="0" err="1" smtClean="0"/>
              <a:t>hoặc</a:t>
            </a:r>
            <a:r>
              <a:rPr lang="en-US" dirty="0" smtClean="0"/>
              <a:t> </a:t>
            </a:r>
            <a:r>
              <a:rPr lang="en-US" dirty="0" err="1" smtClean="0"/>
              <a:t>quá</a:t>
            </a:r>
            <a:r>
              <a:rPr lang="en-US" dirty="0" smtClean="0"/>
              <a:t> to </a:t>
            </a:r>
            <a:r>
              <a:rPr lang="en-US" dirty="0" err="1" smtClean="0"/>
              <a:t>trên</a:t>
            </a:r>
            <a:r>
              <a:rPr lang="en-US" dirty="0" smtClean="0"/>
              <a:t> </a:t>
            </a:r>
            <a:r>
              <a:rPr lang="en-US" dirty="0" err="1" smtClean="0"/>
              <a:t>một</a:t>
            </a:r>
            <a:r>
              <a:rPr lang="en-US" dirty="0" smtClean="0"/>
              <a:t> </a:t>
            </a:r>
            <a:r>
              <a:rPr lang="en-US" dirty="0" err="1" smtClean="0"/>
              <a:t>trang</a:t>
            </a:r>
            <a:r>
              <a:rPr lang="en-US" dirty="0" smtClean="0"/>
              <a:t> </a:t>
            </a:r>
            <a:r>
              <a:rPr lang="en-US" dirty="0" err="1" smtClean="0"/>
              <a:t>giấy</a:t>
            </a:r>
            <a:endParaRPr lang="en-US" dirty="0" smtClean="0"/>
          </a:p>
          <a:p>
            <a:r>
              <a:rPr lang="en-US" dirty="0" err="1" smtClean="0"/>
              <a:t>Khi</a:t>
            </a:r>
            <a:r>
              <a:rPr lang="en-US" dirty="0" smtClean="0"/>
              <a:t> </a:t>
            </a:r>
            <a:r>
              <a:rPr lang="en-US" dirty="0" err="1" smtClean="0"/>
              <a:t>nói</a:t>
            </a:r>
            <a:r>
              <a:rPr lang="en-US" dirty="0" smtClean="0"/>
              <a:t> </a:t>
            </a:r>
            <a:r>
              <a:rPr lang="en-US" dirty="0" err="1" smtClean="0"/>
              <a:t>hướng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flipchart </a:t>
            </a:r>
            <a:r>
              <a:rPr lang="en-US" dirty="0" err="1" smtClean="0"/>
              <a:t>mà</a:t>
            </a:r>
            <a:r>
              <a:rPr lang="en-US" dirty="0" smtClean="0"/>
              <a:t> </a:t>
            </a: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hướng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học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r>
              <a:rPr lang="en-US" dirty="0" smtClean="0"/>
              <a:t> </a:t>
            </a:r>
            <a:r>
              <a:rPr lang="en-US" dirty="0" err="1" smtClean="0"/>
              <a:t>vì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nói</a:t>
            </a:r>
            <a:r>
              <a:rPr lang="en-US" dirty="0" smtClean="0"/>
              <a:t> </a:t>
            </a:r>
            <a:r>
              <a:rPr lang="en-US" dirty="0" err="1" smtClean="0"/>
              <a:t>còn</a:t>
            </a:r>
            <a:r>
              <a:rPr lang="en-US" dirty="0" smtClean="0"/>
              <a:t> </a:t>
            </a:r>
            <a:r>
              <a:rPr lang="en-US" dirty="0" err="1" smtClean="0"/>
              <a:t>phải</a:t>
            </a:r>
            <a:r>
              <a:rPr lang="en-US" dirty="0" smtClean="0"/>
              <a:t> </a:t>
            </a:r>
            <a:r>
              <a:rPr lang="en-US" dirty="0" err="1" smtClean="0"/>
              <a:t>viết</a:t>
            </a:r>
            <a:r>
              <a:rPr lang="en-US" dirty="0" smtClean="0"/>
              <a:t> </a:t>
            </a:r>
            <a:r>
              <a:rPr lang="en-US" dirty="0" err="1" smtClean="0"/>
              <a:t>bảng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670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encrypted-tbn3.gstatic.com/images?q=tbn:ANd9GcRgC48jicYUKRO_qQ082rQ9pwxJ5BiNxB6rqWu-TAps_oQXrQwa5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0938" y="1574800"/>
            <a:ext cx="6002123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01995"/>
            <a:ext cx="8153400" cy="381000"/>
          </a:xfrm>
        </p:spPr>
        <p:txBody>
          <a:bodyPr/>
          <a:lstStyle/>
          <a:p>
            <a:r>
              <a:rPr lang="en-US" dirty="0" err="1"/>
              <a:t>Sử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cụ</a:t>
            </a:r>
            <a:r>
              <a:rPr lang="en-US" dirty="0"/>
              <a:t> </a:t>
            </a:r>
            <a:r>
              <a:rPr lang="en-US" dirty="0" err="1"/>
              <a:t>trực</a:t>
            </a:r>
            <a:r>
              <a:rPr lang="en-US" dirty="0"/>
              <a:t> </a:t>
            </a:r>
            <a:r>
              <a:rPr lang="en-US" dirty="0" err="1"/>
              <a:t>quan</a:t>
            </a:r>
            <a:r>
              <a:rPr lang="en-US" dirty="0"/>
              <a:t> </a:t>
            </a:r>
            <a:r>
              <a:rPr lang="en-US" dirty="0" err="1"/>
              <a:t>hóa</a:t>
            </a:r>
            <a:r>
              <a:rPr lang="en-US" dirty="0"/>
              <a:t> </a:t>
            </a:r>
            <a:r>
              <a:rPr lang="en-US" dirty="0" err="1"/>
              <a:t>thông</a:t>
            </a:r>
            <a:r>
              <a:rPr lang="en-US" dirty="0"/>
              <a:t> </a:t>
            </a:r>
            <a:r>
              <a:rPr lang="en-US" dirty="0" smtClean="0"/>
              <a:t>tin: </a:t>
            </a:r>
            <a:r>
              <a:rPr lang="en-US" dirty="0" err="1" smtClean="0">
                <a:solidFill>
                  <a:srgbClr val="FF0000"/>
                </a:solidFill>
              </a:rPr>
              <a:t>Đèn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chiếu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667000" cy="4525963"/>
          </a:xfr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err="1" smtClean="0"/>
              <a:t>Khi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nào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sử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dụng</a:t>
            </a:r>
            <a:endParaRPr lang="en-US" sz="2800" b="1" dirty="0" smtClean="0"/>
          </a:p>
          <a:p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bày</a:t>
            </a:r>
            <a:r>
              <a:rPr lang="en-US" dirty="0" smtClean="0"/>
              <a:t> </a:t>
            </a:r>
            <a:r>
              <a:rPr lang="en-US" dirty="0" err="1" smtClean="0"/>
              <a:t>kỹ</a:t>
            </a:r>
            <a:r>
              <a:rPr lang="en-US" dirty="0" smtClean="0"/>
              <a:t> </a:t>
            </a:r>
            <a:r>
              <a:rPr lang="en-US" dirty="0" err="1" smtClean="0"/>
              <a:t>thuật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tài</a:t>
            </a:r>
            <a:r>
              <a:rPr lang="en-US" dirty="0" smtClean="0"/>
              <a:t> </a:t>
            </a:r>
            <a:r>
              <a:rPr lang="en-US" dirty="0" err="1" smtClean="0"/>
              <a:t>chính</a:t>
            </a:r>
            <a:endParaRPr lang="en-US" dirty="0" smtClean="0"/>
          </a:p>
          <a:p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bày</a:t>
            </a:r>
            <a:r>
              <a:rPr lang="en-US" dirty="0" smtClean="0"/>
              <a:t> </a:t>
            </a:r>
            <a:r>
              <a:rPr lang="en-US" dirty="0" err="1" smtClean="0"/>
              <a:t>doanh</a:t>
            </a:r>
            <a:r>
              <a:rPr lang="en-US" dirty="0" smtClean="0"/>
              <a:t> </a:t>
            </a:r>
            <a:r>
              <a:rPr lang="en-US" dirty="0" err="1" smtClean="0"/>
              <a:t>số</a:t>
            </a:r>
            <a:r>
              <a:rPr lang="en-US" dirty="0" smtClean="0"/>
              <a:t> </a:t>
            </a:r>
            <a:r>
              <a:rPr lang="en-US" dirty="0" err="1" smtClean="0"/>
              <a:t>bán</a:t>
            </a:r>
            <a:r>
              <a:rPr lang="en-US" dirty="0" smtClean="0"/>
              <a:t> </a:t>
            </a:r>
            <a:r>
              <a:rPr lang="en-US" dirty="0" err="1" smtClean="0"/>
              <a:t>hàng</a:t>
            </a:r>
            <a:r>
              <a:rPr lang="en-US" dirty="0" smtClean="0"/>
              <a:t>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, </a:t>
            </a:r>
            <a:r>
              <a:rPr lang="en-US" dirty="0" err="1" smtClean="0"/>
              <a:t>hội</a:t>
            </a:r>
            <a:r>
              <a:rPr lang="en-US" dirty="0" smtClean="0"/>
              <a:t> </a:t>
            </a:r>
            <a:r>
              <a:rPr lang="en-US" dirty="0" err="1" smtClean="0"/>
              <a:t>nghị</a:t>
            </a:r>
            <a:r>
              <a:rPr lang="en-US" dirty="0" smtClean="0"/>
              <a:t>, </a:t>
            </a:r>
            <a:r>
              <a:rPr lang="en-US" dirty="0" err="1" smtClean="0"/>
              <a:t>hội</a:t>
            </a:r>
            <a:r>
              <a:rPr lang="en-US" dirty="0" smtClean="0"/>
              <a:t> </a:t>
            </a:r>
            <a:r>
              <a:rPr lang="en-US" dirty="0" err="1" smtClean="0"/>
              <a:t>thảo</a:t>
            </a:r>
            <a:r>
              <a:rPr lang="en-US" dirty="0" smtClean="0"/>
              <a:t> </a:t>
            </a:r>
            <a:r>
              <a:rPr lang="en-US" dirty="0" err="1" smtClean="0"/>
              <a:t>khi</a:t>
            </a:r>
            <a:r>
              <a:rPr lang="en-US" dirty="0" smtClean="0"/>
              <a:t> </a:t>
            </a:r>
            <a:r>
              <a:rPr lang="en-US" dirty="0" err="1" smtClean="0"/>
              <a:t>mà</a:t>
            </a:r>
            <a:r>
              <a:rPr lang="en-US" dirty="0" smtClean="0"/>
              <a:t> </a:t>
            </a:r>
            <a:r>
              <a:rPr lang="en-US" dirty="0" err="1" smtClean="0"/>
              <a:t>thuyết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r>
              <a:rPr lang="en-US" dirty="0" smtClean="0"/>
              <a:t> </a:t>
            </a:r>
            <a:r>
              <a:rPr lang="en-US" dirty="0" err="1" smtClean="0"/>
              <a:t>muốn</a:t>
            </a:r>
            <a:r>
              <a:rPr lang="en-US" dirty="0" smtClean="0"/>
              <a:t> </a:t>
            </a:r>
            <a:r>
              <a:rPr lang="en-US" dirty="0" err="1" smtClean="0"/>
              <a:t>duy</a:t>
            </a:r>
            <a:r>
              <a:rPr lang="en-US" dirty="0" smtClean="0"/>
              <a:t> </a:t>
            </a:r>
            <a:r>
              <a:rPr lang="en-US" dirty="0" err="1" smtClean="0"/>
              <a:t>trì</a:t>
            </a:r>
            <a:r>
              <a:rPr lang="en-US" dirty="0" smtClean="0"/>
              <a:t> </a:t>
            </a:r>
            <a:r>
              <a:rPr lang="en-US" dirty="0" err="1" smtClean="0"/>
              <a:t>báo</a:t>
            </a:r>
            <a:r>
              <a:rPr lang="en-US" dirty="0" smtClean="0"/>
              <a:t> </a:t>
            </a:r>
            <a:r>
              <a:rPr lang="en-US" dirty="0" err="1" smtClean="0"/>
              <a:t>cáo</a:t>
            </a:r>
            <a:endParaRPr 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429000" y="1587500"/>
            <a:ext cx="2590800" cy="4525963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en-US" sz="3000" b="1" dirty="0" err="1" smtClean="0"/>
              <a:t>Thuận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lợi</a:t>
            </a:r>
            <a:endParaRPr lang="en-US" sz="3000" b="1" dirty="0" smtClean="0"/>
          </a:p>
          <a:p>
            <a:r>
              <a:rPr lang="en-US" dirty="0" err="1" smtClean="0"/>
              <a:t>Chuẩn</a:t>
            </a:r>
            <a:r>
              <a:rPr lang="en-US" dirty="0" smtClean="0"/>
              <a:t> </a:t>
            </a:r>
            <a:r>
              <a:rPr lang="en-US" dirty="0" err="1" smtClean="0"/>
              <a:t>bị</a:t>
            </a:r>
            <a:r>
              <a:rPr lang="en-US" dirty="0" smtClean="0"/>
              <a:t>  </a:t>
            </a:r>
            <a:r>
              <a:rPr lang="en-US" dirty="0" err="1" smtClean="0"/>
              <a:t>máy</a:t>
            </a:r>
            <a:r>
              <a:rPr lang="en-US" dirty="0" smtClean="0"/>
              <a:t> </a:t>
            </a:r>
            <a:r>
              <a:rPr lang="en-US" dirty="0" err="1" smtClean="0"/>
              <a:t>chiếu</a:t>
            </a:r>
            <a:r>
              <a:rPr lang="en-US" dirty="0" smtClean="0"/>
              <a:t> </a:t>
            </a:r>
            <a:r>
              <a:rPr lang="en-US" dirty="0" err="1" smtClean="0"/>
              <a:t>nhanh</a:t>
            </a:r>
            <a:r>
              <a:rPr lang="en-US" dirty="0" smtClean="0"/>
              <a:t>, </a:t>
            </a:r>
            <a:r>
              <a:rPr lang="en-US" dirty="0" err="1" smtClean="0"/>
              <a:t>đơn</a:t>
            </a:r>
            <a:r>
              <a:rPr lang="en-US" dirty="0" smtClean="0"/>
              <a:t> </a:t>
            </a:r>
            <a:r>
              <a:rPr lang="en-US" dirty="0" err="1" smtClean="0"/>
              <a:t>giản</a:t>
            </a:r>
            <a:r>
              <a:rPr lang="en-US" dirty="0" smtClean="0"/>
              <a:t>, </a:t>
            </a:r>
            <a:r>
              <a:rPr lang="en-US" dirty="0" err="1" smtClean="0"/>
              <a:t>linh</a:t>
            </a:r>
            <a:r>
              <a:rPr lang="en-US" dirty="0" smtClean="0"/>
              <a:t> </a:t>
            </a:r>
            <a:r>
              <a:rPr lang="en-US" dirty="0" err="1" smtClean="0"/>
              <a:t>hoạt</a:t>
            </a:r>
            <a:endParaRPr lang="en-US" dirty="0" smtClean="0"/>
          </a:p>
          <a:p>
            <a:r>
              <a:rPr lang="en-US" dirty="0" err="1" smtClean="0"/>
              <a:t>Dễ</a:t>
            </a:r>
            <a:r>
              <a:rPr lang="en-US" dirty="0" smtClean="0"/>
              <a:t> </a:t>
            </a:r>
            <a:r>
              <a:rPr lang="en-US" dirty="0" err="1" smtClean="0"/>
              <a:t>dàng</a:t>
            </a:r>
            <a:r>
              <a:rPr lang="en-US" dirty="0" smtClean="0"/>
              <a:t> </a:t>
            </a:r>
            <a:r>
              <a:rPr lang="en-US" dirty="0" err="1" smtClean="0"/>
              <a:t>cập</a:t>
            </a:r>
            <a:r>
              <a:rPr lang="en-US" dirty="0" smtClean="0"/>
              <a:t> </a:t>
            </a:r>
            <a:r>
              <a:rPr lang="en-US" dirty="0" err="1" smtClean="0"/>
              <a:t>nhật</a:t>
            </a:r>
            <a:endParaRPr lang="en-US" dirty="0" smtClean="0"/>
          </a:p>
          <a:p>
            <a:r>
              <a:rPr lang="en-US" dirty="0" err="1" smtClean="0"/>
              <a:t>Thuyết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r>
              <a:rPr lang="en-US" dirty="0" smtClean="0"/>
              <a:t> </a:t>
            </a:r>
            <a:r>
              <a:rPr lang="en-US" dirty="0" err="1" smtClean="0"/>
              <a:t>đối</a:t>
            </a:r>
            <a:r>
              <a:rPr lang="en-US" dirty="0" smtClean="0"/>
              <a:t> </a:t>
            </a:r>
            <a:r>
              <a:rPr lang="en-US" dirty="0" err="1" smtClean="0"/>
              <a:t>mặt</a:t>
            </a:r>
            <a:r>
              <a:rPr lang="en-US" dirty="0" smtClean="0"/>
              <a:t> </a:t>
            </a:r>
            <a:r>
              <a:rPr lang="en-US" dirty="0" err="1" smtClean="0"/>
              <a:t>với</a:t>
            </a:r>
            <a:r>
              <a:rPr lang="en-US" dirty="0" smtClean="0"/>
              <a:t> </a:t>
            </a:r>
            <a:r>
              <a:rPr lang="en-US" dirty="0" err="1" smtClean="0"/>
              <a:t>khán</a:t>
            </a:r>
            <a:r>
              <a:rPr lang="en-US" dirty="0" smtClean="0"/>
              <a:t> </a:t>
            </a:r>
            <a:r>
              <a:rPr lang="en-US" dirty="0" err="1" smtClean="0"/>
              <a:t>giả</a:t>
            </a:r>
            <a:endParaRPr lang="en-US" dirty="0" smtClean="0"/>
          </a:p>
          <a:p>
            <a:r>
              <a:rPr lang="en-US" dirty="0" err="1" smtClean="0"/>
              <a:t>Đèn</a:t>
            </a:r>
            <a:r>
              <a:rPr lang="en-US" dirty="0" smtClean="0"/>
              <a:t> </a:t>
            </a:r>
            <a:r>
              <a:rPr lang="en-US" dirty="0" err="1" smtClean="0"/>
              <a:t>sáng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324600" y="1574800"/>
            <a:ext cx="2590800" cy="4525963"/>
          </a:xfrm>
          <a:prstGeom prst="rect">
            <a:avLst/>
          </a:prstGeom>
          <a:solidFill>
            <a:srgbClr val="97CB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en-US" sz="2800" b="1" dirty="0" err="1" smtClean="0"/>
              <a:t>Nhược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điểm</a:t>
            </a:r>
            <a:endParaRPr lang="en-US" sz="2800" b="1" dirty="0" smtClean="0"/>
          </a:p>
          <a:p>
            <a:r>
              <a:rPr lang="en-US" dirty="0" err="1" smtClean="0"/>
              <a:t>Máy</a:t>
            </a:r>
            <a:r>
              <a:rPr lang="en-US" dirty="0" smtClean="0"/>
              <a:t> </a:t>
            </a:r>
            <a:r>
              <a:rPr lang="en-US" dirty="0" err="1" smtClean="0"/>
              <a:t>chiếu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r>
              <a:rPr lang="en-US" dirty="0" smtClean="0"/>
              <a:t> </a:t>
            </a:r>
            <a:r>
              <a:rPr lang="en-US" dirty="0" err="1" smtClean="0"/>
              <a:t>cản</a:t>
            </a:r>
            <a:r>
              <a:rPr lang="en-US" dirty="0" smtClean="0"/>
              <a:t> </a:t>
            </a:r>
            <a:r>
              <a:rPr lang="en-US" dirty="0" err="1" smtClean="0"/>
              <a:t>trở</a:t>
            </a:r>
            <a:r>
              <a:rPr lang="en-US" dirty="0" smtClean="0"/>
              <a:t> </a:t>
            </a:r>
            <a:r>
              <a:rPr lang="en-US" dirty="0" err="1" smtClean="0"/>
              <a:t>tầm</a:t>
            </a:r>
            <a:r>
              <a:rPr lang="en-US" dirty="0" smtClean="0"/>
              <a:t> </a:t>
            </a:r>
            <a:r>
              <a:rPr lang="en-US" dirty="0" err="1" smtClean="0"/>
              <a:t>nhìn</a:t>
            </a:r>
            <a:endParaRPr lang="en-US" dirty="0" smtClean="0"/>
          </a:p>
          <a:p>
            <a:r>
              <a:rPr lang="en-US" dirty="0" smtClean="0"/>
              <a:t>Xu </a:t>
            </a:r>
            <a:r>
              <a:rPr lang="en-US" dirty="0" err="1" smtClean="0"/>
              <a:t>hướng</a:t>
            </a:r>
            <a:r>
              <a:rPr lang="en-US" dirty="0" smtClean="0"/>
              <a:t> </a:t>
            </a:r>
            <a:r>
              <a:rPr lang="en-US" dirty="0" err="1" smtClean="0"/>
              <a:t>lạm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endParaRPr lang="en-US" dirty="0" smtClean="0"/>
          </a:p>
          <a:p>
            <a:r>
              <a:rPr lang="en-US" dirty="0" err="1" smtClean="0"/>
              <a:t>Tập</a:t>
            </a:r>
            <a:r>
              <a:rPr lang="en-US" dirty="0" smtClean="0"/>
              <a:t> </a:t>
            </a:r>
            <a:r>
              <a:rPr lang="en-US" dirty="0" err="1" smtClean="0"/>
              <a:t>trung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vấn</a:t>
            </a:r>
            <a:r>
              <a:rPr lang="en-US" dirty="0" smtClean="0"/>
              <a:t> </a:t>
            </a:r>
            <a:r>
              <a:rPr lang="en-US" dirty="0" err="1" smtClean="0"/>
              <a:t>đề</a:t>
            </a:r>
            <a:endParaRPr lang="en-US" dirty="0" smtClean="0"/>
          </a:p>
          <a:p>
            <a:r>
              <a:rPr lang="en-US" dirty="0" err="1" smtClean="0"/>
              <a:t>Vấn</a:t>
            </a:r>
            <a:r>
              <a:rPr lang="en-US" dirty="0" smtClean="0"/>
              <a:t> </a:t>
            </a:r>
            <a:r>
              <a:rPr lang="en-US" dirty="0" err="1" smtClean="0"/>
              <a:t>đề</a:t>
            </a:r>
            <a:r>
              <a:rPr lang="en-US" dirty="0" smtClean="0"/>
              <a:t> </a:t>
            </a:r>
            <a:r>
              <a:rPr lang="en-US" dirty="0" err="1" smtClean="0"/>
              <a:t>chuẩn</a:t>
            </a:r>
            <a:r>
              <a:rPr lang="en-US" dirty="0" smtClean="0"/>
              <a:t> </a:t>
            </a:r>
            <a:r>
              <a:rPr lang="en-US" dirty="0" err="1" smtClean="0"/>
              <a:t>bị</a:t>
            </a:r>
            <a:r>
              <a:rPr lang="en-US" dirty="0" smtClean="0"/>
              <a:t> </a:t>
            </a:r>
            <a:r>
              <a:rPr lang="en-US" dirty="0" err="1" smtClean="0"/>
              <a:t>phim</a:t>
            </a:r>
            <a:r>
              <a:rPr lang="en-US" dirty="0" smtClean="0"/>
              <a:t> </a:t>
            </a:r>
            <a:r>
              <a:rPr lang="en-US" dirty="0" err="1" smtClean="0"/>
              <a:t>chiếu</a:t>
            </a:r>
            <a:r>
              <a:rPr lang="en-US" dirty="0" smtClean="0"/>
              <a:t> – </a:t>
            </a:r>
            <a:r>
              <a:rPr lang="en-US" dirty="0" err="1" smtClean="0"/>
              <a:t>Bất</a:t>
            </a:r>
            <a:r>
              <a:rPr lang="en-US" dirty="0" smtClean="0"/>
              <a:t> </a:t>
            </a:r>
            <a:r>
              <a:rPr lang="en-US" dirty="0" err="1" smtClean="0"/>
              <a:t>tiện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63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Sử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cụ</a:t>
            </a:r>
            <a:r>
              <a:rPr lang="en-US" dirty="0"/>
              <a:t> </a:t>
            </a:r>
            <a:r>
              <a:rPr lang="en-US" dirty="0" err="1"/>
              <a:t>trực</a:t>
            </a:r>
            <a:r>
              <a:rPr lang="en-US" dirty="0"/>
              <a:t> </a:t>
            </a:r>
            <a:r>
              <a:rPr lang="en-US" dirty="0" err="1"/>
              <a:t>quan</a:t>
            </a:r>
            <a:r>
              <a:rPr lang="en-US" dirty="0"/>
              <a:t> </a:t>
            </a:r>
            <a:r>
              <a:rPr lang="en-US" dirty="0" err="1"/>
              <a:t>hóa</a:t>
            </a:r>
            <a:r>
              <a:rPr lang="en-US" dirty="0"/>
              <a:t> </a:t>
            </a:r>
            <a:r>
              <a:rPr lang="en-US" dirty="0" err="1"/>
              <a:t>thông</a:t>
            </a:r>
            <a:r>
              <a:rPr lang="en-US" dirty="0"/>
              <a:t> tin: </a:t>
            </a:r>
            <a:r>
              <a:rPr lang="en-US" dirty="0" smtClean="0">
                <a:solidFill>
                  <a:srgbClr val="FF0000"/>
                </a:solidFill>
              </a:rPr>
              <a:t>Videos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2590800" cy="4525963"/>
          </a:xfr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err="1"/>
              <a:t>Khi</a:t>
            </a:r>
            <a:r>
              <a:rPr lang="en-US" sz="2800" b="1" dirty="0"/>
              <a:t> </a:t>
            </a:r>
            <a:r>
              <a:rPr lang="en-US" sz="2800" b="1" dirty="0" err="1"/>
              <a:t>nào</a:t>
            </a:r>
            <a:r>
              <a:rPr lang="en-US" sz="2800" b="1" dirty="0"/>
              <a:t> </a:t>
            </a:r>
            <a:r>
              <a:rPr lang="en-US" sz="2800" b="1" dirty="0" err="1"/>
              <a:t>sử</a:t>
            </a:r>
            <a:r>
              <a:rPr lang="en-US" sz="2800" b="1" dirty="0"/>
              <a:t> </a:t>
            </a:r>
            <a:r>
              <a:rPr lang="en-US" sz="2800" b="1" dirty="0" err="1"/>
              <a:t>dụng</a:t>
            </a:r>
            <a:endParaRPr lang="en-US" sz="2800" b="1" dirty="0"/>
          </a:p>
          <a:p>
            <a:pPr marL="0" indent="0">
              <a:buNone/>
            </a:pPr>
            <a:endParaRPr lang="en-US" b="1" dirty="0" smtClean="0"/>
          </a:p>
          <a:p>
            <a:r>
              <a:rPr lang="en-US" dirty="0" err="1" smtClean="0"/>
              <a:t>Hỗ</a:t>
            </a:r>
            <a:r>
              <a:rPr lang="en-US" dirty="0" smtClean="0"/>
              <a:t> </a:t>
            </a:r>
            <a:r>
              <a:rPr lang="en-US" dirty="0" err="1" smtClean="0"/>
              <a:t>trợ</a:t>
            </a:r>
            <a:r>
              <a:rPr lang="en-US" dirty="0" smtClean="0"/>
              <a:t> </a:t>
            </a:r>
            <a:r>
              <a:rPr lang="en-US" dirty="0" err="1" smtClean="0"/>
              <a:t>một</a:t>
            </a:r>
            <a:r>
              <a:rPr lang="en-US" dirty="0" smtClean="0"/>
              <a:t> </a:t>
            </a:r>
            <a:r>
              <a:rPr lang="en-US" dirty="0" err="1" smtClean="0"/>
              <a:t>khóa</a:t>
            </a:r>
            <a:r>
              <a:rPr lang="en-US" dirty="0" smtClean="0"/>
              <a:t> </a:t>
            </a:r>
            <a:r>
              <a:rPr lang="en-US" dirty="0" err="1" smtClean="0"/>
              <a:t>đào</a:t>
            </a:r>
            <a:r>
              <a:rPr lang="en-US" dirty="0" smtClean="0"/>
              <a:t> </a:t>
            </a:r>
            <a:r>
              <a:rPr lang="en-US" dirty="0" err="1" smtClean="0"/>
              <a:t>tạo</a:t>
            </a:r>
            <a:endParaRPr lang="en-US" dirty="0" smtClean="0"/>
          </a:p>
          <a:p>
            <a:r>
              <a:rPr lang="en-US" dirty="0" err="1" smtClean="0"/>
              <a:t>Phản</a:t>
            </a:r>
            <a:r>
              <a:rPr lang="en-US" dirty="0" smtClean="0"/>
              <a:t> </a:t>
            </a:r>
            <a:r>
              <a:rPr lang="en-US" dirty="0" err="1" smtClean="0"/>
              <a:t>hồi</a:t>
            </a:r>
            <a:r>
              <a:rPr lang="en-US" dirty="0" smtClean="0"/>
              <a:t> </a:t>
            </a:r>
            <a:r>
              <a:rPr lang="en-US" dirty="0" err="1" smtClean="0"/>
              <a:t>trực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hoạt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học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Tạo</a:t>
            </a:r>
            <a:r>
              <a:rPr lang="en-US" dirty="0" smtClean="0"/>
              <a:t> </a:t>
            </a:r>
            <a:r>
              <a:rPr lang="en-US" dirty="0" err="1" smtClean="0"/>
              <a:t>cảm</a:t>
            </a:r>
            <a:r>
              <a:rPr lang="en-US" dirty="0" smtClean="0"/>
              <a:t> </a:t>
            </a:r>
            <a:r>
              <a:rPr lang="en-US" dirty="0" err="1" smtClean="0"/>
              <a:t>xúc</a:t>
            </a:r>
            <a:r>
              <a:rPr lang="en-US" dirty="0" smtClean="0"/>
              <a:t>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quá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đào</a:t>
            </a:r>
            <a:r>
              <a:rPr lang="en-US" dirty="0" smtClean="0"/>
              <a:t> </a:t>
            </a:r>
            <a:r>
              <a:rPr lang="en-US" dirty="0" err="1" smtClean="0"/>
              <a:t>tạo</a:t>
            </a:r>
            <a:endParaRPr 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200400" y="1587500"/>
            <a:ext cx="2743200" cy="4525963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 err="1"/>
              <a:t>Thuận</a:t>
            </a:r>
            <a:r>
              <a:rPr lang="en-US" sz="3600" b="1" dirty="0"/>
              <a:t> </a:t>
            </a:r>
            <a:r>
              <a:rPr lang="en-US" sz="3600" b="1" dirty="0" err="1"/>
              <a:t>lợi</a:t>
            </a:r>
            <a:endParaRPr lang="en-US" sz="3600" b="1" dirty="0"/>
          </a:p>
          <a:p>
            <a:pPr marL="0" indent="0">
              <a:buFont typeface="Arial" charset="0"/>
              <a:buNone/>
            </a:pPr>
            <a:endParaRPr lang="en-US" b="1" dirty="0" smtClean="0"/>
          </a:p>
          <a:p>
            <a:r>
              <a:rPr lang="en-US" dirty="0" err="1" smtClean="0"/>
              <a:t>Chuyên</a:t>
            </a:r>
            <a:r>
              <a:rPr lang="en-US" dirty="0" smtClean="0"/>
              <a:t> </a:t>
            </a:r>
            <a:r>
              <a:rPr lang="en-US" dirty="0" err="1" smtClean="0"/>
              <a:t>nghiệp</a:t>
            </a:r>
            <a:endParaRPr lang="en-US" dirty="0" smtClean="0"/>
          </a:p>
          <a:p>
            <a:r>
              <a:rPr lang="en-US" dirty="0" err="1" smtClean="0"/>
              <a:t>Tạo</a:t>
            </a:r>
            <a:r>
              <a:rPr lang="en-US" dirty="0" smtClean="0"/>
              <a:t> </a:t>
            </a: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khí</a:t>
            </a:r>
            <a:r>
              <a:rPr lang="en-US" dirty="0" smtClean="0"/>
              <a:t> </a:t>
            </a:r>
            <a:r>
              <a:rPr lang="en-US" dirty="0" err="1" smtClean="0"/>
              <a:t>thảo</a:t>
            </a:r>
            <a:r>
              <a:rPr lang="en-US" dirty="0" smtClean="0"/>
              <a:t> </a:t>
            </a:r>
            <a:r>
              <a:rPr lang="en-US" dirty="0" err="1" smtClean="0"/>
              <a:t>luận</a:t>
            </a:r>
            <a:r>
              <a:rPr lang="en-US" dirty="0" smtClean="0"/>
              <a:t> </a:t>
            </a:r>
            <a:r>
              <a:rPr lang="en-US" dirty="0" err="1" smtClean="0"/>
              <a:t>tốt</a:t>
            </a:r>
            <a:endParaRPr lang="en-US" dirty="0" smtClean="0"/>
          </a:p>
          <a:p>
            <a:r>
              <a:rPr lang="en-US" dirty="0" err="1" smtClean="0"/>
              <a:t>Hiệu</a:t>
            </a:r>
            <a:r>
              <a:rPr lang="en-US" dirty="0" smtClean="0"/>
              <a:t> </a:t>
            </a:r>
            <a:r>
              <a:rPr lang="en-US" dirty="0" err="1" smtClean="0"/>
              <a:t>quả</a:t>
            </a:r>
            <a:r>
              <a:rPr lang="en-US" dirty="0" smtClean="0"/>
              <a:t> </a:t>
            </a:r>
            <a:r>
              <a:rPr lang="en-US" dirty="0" err="1" smtClean="0"/>
              <a:t>nhất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bày</a:t>
            </a:r>
            <a:endParaRPr lang="en-US" dirty="0"/>
          </a:p>
          <a:p>
            <a:r>
              <a:rPr lang="en-US" dirty="0" err="1" smtClean="0"/>
              <a:t>Đào</a:t>
            </a:r>
            <a:r>
              <a:rPr lang="en-US" dirty="0" smtClean="0"/>
              <a:t> </a:t>
            </a:r>
            <a:r>
              <a:rPr lang="en-US" dirty="0" err="1" smtClean="0"/>
              <a:t>tạo</a:t>
            </a:r>
            <a:r>
              <a:rPr lang="en-US" dirty="0" smtClean="0"/>
              <a:t> </a:t>
            </a:r>
            <a:r>
              <a:rPr lang="en-US" dirty="0" err="1" smtClean="0"/>
              <a:t>lấy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học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trung</a:t>
            </a:r>
            <a:r>
              <a:rPr lang="en-US" dirty="0" smtClean="0"/>
              <a:t> </a:t>
            </a:r>
            <a:r>
              <a:rPr lang="en-US" dirty="0" err="1" smtClean="0"/>
              <a:t>tâm</a:t>
            </a:r>
            <a:endParaRPr lang="en-US" dirty="0" smtClean="0"/>
          </a:p>
          <a:p>
            <a:r>
              <a:rPr lang="en-US" dirty="0" smtClean="0"/>
              <a:t>“</a:t>
            </a:r>
            <a:r>
              <a:rPr lang="en-US" dirty="0" err="1" smtClean="0"/>
              <a:t>Chuyên</a:t>
            </a:r>
            <a:r>
              <a:rPr lang="en-US" dirty="0" smtClean="0"/>
              <a:t> </a:t>
            </a:r>
            <a:r>
              <a:rPr lang="en-US" dirty="0" err="1" smtClean="0"/>
              <a:t>gia</a:t>
            </a:r>
            <a:r>
              <a:rPr lang="en-US" dirty="0" smtClean="0"/>
              <a:t>” </a:t>
            </a:r>
            <a:r>
              <a:rPr lang="en-US" dirty="0" err="1" smtClean="0"/>
              <a:t>trên</a:t>
            </a:r>
            <a:r>
              <a:rPr lang="en-US" dirty="0" smtClean="0"/>
              <a:t> </a:t>
            </a:r>
            <a:r>
              <a:rPr lang="en-US" dirty="0" err="1" smtClean="0"/>
              <a:t>phim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r>
              <a:rPr lang="en-US" dirty="0" smtClean="0"/>
              <a:t> </a:t>
            </a:r>
            <a:r>
              <a:rPr lang="en-US" dirty="0" err="1" smtClean="0"/>
              <a:t>hỗ</a:t>
            </a:r>
            <a:r>
              <a:rPr lang="en-US" dirty="0" smtClean="0"/>
              <a:t> </a:t>
            </a:r>
            <a:r>
              <a:rPr lang="en-US" dirty="0" err="1" smtClean="0"/>
              <a:t>trợ</a:t>
            </a:r>
            <a:r>
              <a:rPr lang="en-US" dirty="0" smtClean="0"/>
              <a:t> </a:t>
            </a:r>
            <a:r>
              <a:rPr lang="en-US" dirty="0" err="1" smtClean="0"/>
              <a:t>những</a:t>
            </a:r>
            <a:r>
              <a:rPr lang="en-US" dirty="0" smtClean="0"/>
              <a:t> </a:t>
            </a:r>
            <a:r>
              <a:rPr lang="en-US" dirty="0" err="1" smtClean="0"/>
              <a:t>gì</a:t>
            </a:r>
            <a:r>
              <a:rPr lang="en-US" dirty="0" smtClean="0"/>
              <a:t> </a:t>
            </a:r>
            <a:r>
              <a:rPr lang="en-US" dirty="0" err="1" smtClean="0"/>
              <a:t>mà</a:t>
            </a:r>
            <a:r>
              <a:rPr lang="en-US" dirty="0" smtClean="0"/>
              <a:t> </a:t>
            </a:r>
            <a:r>
              <a:rPr lang="en-US" dirty="0" err="1" smtClean="0"/>
              <a:t>giảng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r>
              <a:rPr lang="en-US" dirty="0" smtClean="0"/>
              <a:t> </a:t>
            </a:r>
            <a:r>
              <a:rPr lang="en-US" dirty="0" err="1" smtClean="0"/>
              <a:t>đã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đang</a:t>
            </a:r>
            <a:r>
              <a:rPr lang="en-US" dirty="0" smtClean="0"/>
              <a:t> </a:t>
            </a:r>
            <a:r>
              <a:rPr lang="en-US" dirty="0" err="1" smtClean="0"/>
              <a:t>nói</a:t>
            </a:r>
            <a:endParaRPr lang="en-US" dirty="0" smtClean="0"/>
          </a:p>
          <a:p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nhìn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nghe</a:t>
            </a:r>
            <a:r>
              <a:rPr lang="en-US" dirty="0" smtClean="0"/>
              <a:t>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vận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quá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học</a:t>
            </a:r>
            <a:r>
              <a:rPr lang="en-US" dirty="0" smtClean="0"/>
              <a:t> </a:t>
            </a:r>
            <a:r>
              <a:rPr lang="en-US" dirty="0" err="1" smtClean="0"/>
              <a:t>tập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172200" y="1574800"/>
            <a:ext cx="2743200" cy="4525963"/>
          </a:xfrm>
          <a:prstGeom prst="rect">
            <a:avLst/>
          </a:prstGeom>
          <a:solidFill>
            <a:srgbClr val="97CB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b="1" dirty="0" err="1"/>
              <a:t>Nhược</a:t>
            </a:r>
            <a:r>
              <a:rPr lang="en-US" sz="2800" b="1" dirty="0"/>
              <a:t> </a:t>
            </a:r>
            <a:r>
              <a:rPr lang="en-US" sz="2800" b="1" dirty="0" err="1"/>
              <a:t>điểm</a:t>
            </a:r>
            <a:endParaRPr lang="en-US" sz="2800" b="1" dirty="0"/>
          </a:p>
          <a:p>
            <a:pPr marL="0" indent="0">
              <a:buFont typeface="Arial" charset="0"/>
              <a:buNone/>
            </a:pPr>
            <a:r>
              <a:rPr lang="en-US" b="1" dirty="0" smtClean="0"/>
              <a:t> </a:t>
            </a:r>
          </a:p>
          <a:p>
            <a:r>
              <a:rPr lang="en-US" dirty="0" err="1" smtClean="0"/>
              <a:t>Phòng</a:t>
            </a:r>
            <a:r>
              <a:rPr lang="en-US" dirty="0" smtClean="0"/>
              <a:t> </a:t>
            </a:r>
            <a:r>
              <a:rPr lang="en-US" dirty="0" err="1" smtClean="0"/>
              <a:t>tối</a:t>
            </a:r>
            <a:endParaRPr lang="en-US" dirty="0" smtClean="0"/>
          </a:p>
          <a:p>
            <a:r>
              <a:rPr lang="en-US" dirty="0" smtClean="0"/>
              <a:t>Chi </a:t>
            </a:r>
            <a:r>
              <a:rPr lang="en-US" dirty="0" err="1" smtClean="0"/>
              <a:t>phí</a:t>
            </a:r>
            <a:r>
              <a:rPr lang="en-US" dirty="0" smtClean="0"/>
              <a:t> </a:t>
            </a:r>
            <a:r>
              <a:rPr lang="en-US" dirty="0" err="1" smtClean="0"/>
              <a:t>cao</a:t>
            </a:r>
            <a:endParaRPr lang="en-US" dirty="0" smtClean="0"/>
          </a:p>
          <a:p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thay</a:t>
            </a:r>
            <a:r>
              <a:rPr lang="en-US" dirty="0" smtClean="0"/>
              <a:t> </a:t>
            </a:r>
            <a:r>
              <a:rPr lang="en-US" dirty="0" err="1" smtClean="0"/>
              <a:t>thế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bài</a:t>
            </a:r>
            <a:r>
              <a:rPr lang="en-US" dirty="0" smtClean="0"/>
              <a:t> </a:t>
            </a:r>
            <a:r>
              <a:rPr lang="en-US" dirty="0" err="1" smtClean="0"/>
              <a:t>giảng</a:t>
            </a:r>
            <a:r>
              <a:rPr lang="en-US" dirty="0" smtClean="0"/>
              <a:t> </a:t>
            </a:r>
            <a:r>
              <a:rPr lang="en-US" dirty="0" err="1" smtClean="0"/>
              <a:t>hoặc</a:t>
            </a:r>
            <a:r>
              <a:rPr lang="en-US" dirty="0" smtClean="0"/>
              <a:t> </a:t>
            </a:r>
            <a:r>
              <a:rPr lang="en-US" dirty="0" err="1" smtClean="0"/>
              <a:t>bài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bày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781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01995"/>
            <a:ext cx="8305800" cy="381000"/>
          </a:xfrm>
        </p:spPr>
        <p:txBody>
          <a:bodyPr/>
          <a:lstStyle/>
          <a:p>
            <a:r>
              <a:rPr lang="en-US" dirty="0" err="1"/>
              <a:t>Sử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cụ</a:t>
            </a:r>
            <a:r>
              <a:rPr lang="en-US" dirty="0"/>
              <a:t> </a:t>
            </a:r>
            <a:r>
              <a:rPr lang="en-US" dirty="0" err="1"/>
              <a:t>trực</a:t>
            </a:r>
            <a:r>
              <a:rPr lang="en-US" dirty="0"/>
              <a:t> </a:t>
            </a:r>
            <a:r>
              <a:rPr lang="en-US" dirty="0" err="1"/>
              <a:t>quan</a:t>
            </a:r>
            <a:r>
              <a:rPr lang="en-US" dirty="0"/>
              <a:t> </a:t>
            </a:r>
            <a:r>
              <a:rPr lang="en-US" dirty="0" err="1"/>
              <a:t>hóa</a:t>
            </a:r>
            <a:r>
              <a:rPr lang="en-US" dirty="0"/>
              <a:t> </a:t>
            </a:r>
            <a:r>
              <a:rPr lang="en-US" dirty="0" err="1"/>
              <a:t>thông</a:t>
            </a:r>
            <a:r>
              <a:rPr lang="en-US" dirty="0"/>
              <a:t> tin: </a:t>
            </a:r>
            <a:r>
              <a:rPr lang="en-US" dirty="0" err="1" smtClean="0">
                <a:solidFill>
                  <a:srgbClr val="FF0000"/>
                </a:solidFill>
              </a:rPr>
              <a:t>Bảng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phấn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2590800" cy="4525963"/>
          </a:xfr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err="1"/>
              <a:t>Khi</a:t>
            </a:r>
            <a:r>
              <a:rPr lang="en-US" sz="2800" b="1" dirty="0"/>
              <a:t> </a:t>
            </a:r>
            <a:r>
              <a:rPr lang="en-US" sz="2800" b="1" dirty="0" err="1"/>
              <a:t>nào</a:t>
            </a:r>
            <a:r>
              <a:rPr lang="en-US" sz="2800" b="1" dirty="0"/>
              <a:t> </a:t>
            </a:r>
            <a:r>
              <a:rPr lang="en-US" sz="2800" b="1" dirty="0" err="1"/>
              <a:t>sử</a:t>
            </a:r>
            <a:r>
              <a:rPr lang="en-US" sz="2800" b="1" dirty="0"/>
              <a:t> </a:t>
            </a:r>
            <a:r>
              <a:rPr lang="en-US" sz="2800" b="1" dirty="0" err="1"/>
              <a:t>dụng</a:t>
            </a:r>
            <a:endParaRPr lang="en-US" sz="2800" b="1" dirty="0"/>
          </a:p>
          <a:p>
            <a:pPr marL="0" indent="0">
              <a:buNone/>
            </a:pPr>
            <a:endParaRPr lang="en-US" b="1" dirty="0" smtClean="0"/>
          </a:p>
          <a:p>
            <a:r>
              <a:rPr lang="en-US" dirty="0" err="1" smtClean="0"/>
              <a:t>Họp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 </a:t>
            </a:r>
            <a:r>
              <a:rPr lang="en-US" dirty="0" err="1" smtClean="0"/>
              <a:t>nhỏ</a:t>
            </a:r>
            <a:r>
              <a:rPr lang="en-US" dirty="0" smtClean="0"/>
              <a:t>, </a:t>
            </a: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chính</a:t>
            </a:r>
            <a:r>
              <a:rPr lang="en-US" dirty="0" smtClean="0"/>
              <a:t> </a:t>
            </a:r>
            <a:r>
              <a:rPr lang="en-US" dirty="0" err="1" smtClean="0"/>
              <a:t>thức</a:t>
            </a:r>
            <a:endParaRPr lang="en-US" dirty="0" smtClean="0"/>
          </a:p>
          <a:p>
            <a:r>
              <a:rPr lang="en-US" dirty="0" err="1" smtClean="0"/>
              <a:t>Phát</a:t>
            </a:r>
            <a:r>
              <a:rPr lang="en-US" dirty="0" smtClean="0"/>
              <a:t> </a:t>
            </a:r>
            <a:r>
              <a:rPr lang="en-US" dirty="0" err="1" smtClean="0"/>
              <a:t>triển</a:t>
            </a:r>
            <a:r>
              <a:rPr lang="en-US" dirty="0" smtClean="0"/>
              <a:t> ý </a:t>
            </a:r>
            <a:r>
              <a:rPr lang="en-US" dirty="0" err="1" smtClean="0"/>
              <a:t>tưởng</a:t>
            </a:r>
            <a:r>
              <a:rPr lang="en-US" dirty="0" smtClean="0"/>
              <a:t> </a:t>
            </a:r>
            <a:r>
              <a:rPr lang="en-US" dirty="0" err="1" smtClean="0"/>
              <a:t>tự</a:t>
            </a:r>
            <a:r>
              <a:rPr lang="en-US" dirty="0" smtClean="0"/>
              <a:t> </a:t>
            </a:r>
            <a:r>
              <a:rPr lang="en-US" dirty="0" err="1" smtClean="0"/>
              <a:t>nhiên</a:t>
            </a:r>
            <a:endParaRPr lang="en-US" dirty="0" smtClean="0"/>
          </a:p>
          <a:p>
            <a:r>
              <a:rPr lang="en-US" dirty="0" err="1" smtClean="0"/>
              <a:t>Các</a:t>
            </a:r>
            <a:r>
              <a:rPr lang="en-US" dirty="0"/>
              <a:t> </a:t>
            </a:r>
            <a:r>
              <a:rPr lang="en-US" dirty="0" err="1" smtClean="0"/>
              <a:t>phần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thảo</a:t>
            </a:r>
            <a:r>
              <a:rPr lang="en-US" dirty="0" smtClean="0"/>
              <a:t> </a:t>
            </a:r>
            <a:r>
              <a:rPr lang="en-US" dirty="0" err="1" smtClean="0"/>
              <a:t>luận</a:t>
            </a:r>
            <a:endParaRPr 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200400" y="1587500"/>
            <a:ext cx="2743200" cy="4525963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b="1" dirty="0" err="1"/>
              <a:t>Thuận</a:t>
            </a:r>
            <a:r>
              <a:rPr lang="en-US" sz="3200" b="1" dirty="0"/>
              <a:t> </a:t>
            </a:r>
            <a:r>
              <a:rPr lang="en-US" sz="3200" b="1" dirty="0" err="1"/>
              <a:t>lợi</a:t>
            </a:r>
            <a:endParaRPr lang="en-US" sz="3200" b="1" dirty="0"/>
          </a:p>
          <a:p>
            <a:pPr marL="0" indent="0">
              <a:buFont typeface="Arial" charset="0"/>
              <a:buNone/>
            </a:pPr>
            <a:endParaRPr lang="en-US" b="1" dirty="0" smtClean="0"/>
          </a:p>
          <a:p>
            <a:r>
              <a:rPr lang="en-US" dirty="0" err="1" smtClean="0"/>
              <a:t>Tự</a:t>
            </a:r>
            <a:r>
              <a:rPr lang="en-US" dirty="0" smtClean="0"/>
              <a:t> </a:t>
            </a:r>
            <a:r>
              <a:rPr lang="en-US" dirty="0" err="1" smtClean="0"/>
              <a:t>nhiên</a:t>
            </a:r>
            <a:endParaRPr lang="en-US" dirty="0" smtClean="0"/>
          </a:p>
          <a:p>
            <a:r>
              <a:rPr lang="en-US" dirty="0" err="1" smtClean="0"/>
              <a:t>Dễ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endParaRPr lang="en-US" dirty="0" smtClean="0"/>
          </a:p>
          <a:p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tốn</a:t>
            </a:r>
            <a:r>
              <a:rPr lang="en-US" dirty="0" smtClean="0"/>
              <a:t> </a:t>
            </a:r>
            <a:r>
              <a:rPr lang="en-US" dirty="0" err="1" smtClean="0"/>
              <a:t>kém</a:t>
            </a:r>
            <a:endParaRPr lang="en-US" dirty="0" smtClean="0"/>
          </a:p>
          <a:p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r>
              <a:rPr lang="en-US" dirty="0" smtClean="0"/>
              <a:t> </a:t>
            </a:r>
            <a:r>
              <a:rPr lang="en-US" dirty="0" err="1" smtClean="0"/>
              <a:t>xóa</a:t>
            </a:r>
            <a:r>
              <a:rPr lang="en-US" dirty="0" smtClean="0"/>
              <a:t> </a:t>
            </a:r>
            <a:r>
              <a:rPr lang="en-US" dirty="0" err="1" smtClean="0"/>
              <a:t>được</a:t>
            </a:r>
            <a:endParaRPr lang="en-US" dirty="0" smtClean="0"/>
          </a:p>
          <a:p>
            <a:r>
              <a:rPr lang="en-US" dirty="0" err="1" smtClean="0"/>
              <a:t>Lôi</a:t>
            </a:r>
            <a:r>
              <a:rPr lang="en-US" dirty="0" smtClean="0"/>
              <a:t> </a:t>
            </a:r>
            <a:r>
              <a:rPr lang="en-US" dirty="0" err="1" smtClean="0"/>
              <a:t>kéo</a:t>
            </a:r>
            <a:r>
              <a:rPr lang="en-US" dirty="0" smtClean="0"/>
              <a:t> </a:t>
            </a:r>
            <a:r>
              <a:rPr lang="en-US" dirty="0" err="1" smtClean="0"/>
              <a:t>sự</a:t>
            </a:r>
            <a:r>
              <a:rPr lang="en-US" dirty="0" smtClean="0"/>
              <a:t> </a:t>
            </a:r>
            <a:r>
              <a:rPr lang="en-US" dirty="0" err="1" smtClean="0"/>
              <a:t>chú</a:t>
            </a:r>
            <a:r>
              <a:rPr lang="en-US" dirty="0" smtClean="0"/>
              <a:t> ý</a:t>
            </a:r>
          </a:p>
          <a:p>
            <a:r>
              <a:rPr lang="en-US" dirty="0" err="1" smtClean="0"/>
              <a:t>Phá</a:t>
            </a:r>
            <a:r>
              <a:rPr lang="en-US" dirty="0" smtClean="0"/>
              <a:t> </a:t>
            </a:r>
            <a:r>
              <a:rPr lang="en-US" dirty="0" err="1" smtClean="0"/>
              <a:t>vỡ</a:t>
            </a:r>
            <a:r>
              <a:rPr lang="en-US" dirty="0" smtClean="0"/>
              <a:t> </a:t>
            </a:r>
            <a:r>
              <a:rPr lang="en-US" dirty="0" err="1" smtClean="0"/>
              <a:t>kiểu</a:t>
            </a:r>
            <a:r>
              <a:rPr lang="en-US" dirty="0" smtClean="0"/>
              <a:t> </a:t>
            </a:r>
            <a:r>
              <a:rPr lang="en-US" dirty="0" err="1" smtClean="0"/>
              <a:t>thuyết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một</a:t>
            </a:r>
            <a:r>
              <a:rPr lang="en-US" dirty="0" smtClean="0"/>
              <a:t> </a:t>
            </a:r>
            <a:r>
              <a:rPr lang="en-US" dirty="0" err="1" smtClean="0"/>
              <a:t>chiều</a:t>
            </a:r>
            <a:endParaRPr lang="en-US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172200" y="1574800"/>
            <a:ext cx="2743200" cy="4525963"/>
          </a:xfrm>
          <a:prstGeom prst="rect">
            <a:avLst/>
          </a:prstGeom>
          <a:solidFill>
            <a:srgbClr val="97CB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b="1" dirty="0" err="1"/>
              <a:t>Nhược</a:t>
            </a:r>
            <a:r>
              <a:rPr lang="en-US" sz="2800" b="1" dirty="0"/>
              <a:t> </a:t>
            </a:r>
            <a:r>
              <a:rPr lang="en-US" sz="2800" b="1" dirty="0" err="1"/>
              <a:t>điểm</a:t>
            </a:r>
            <a:endParaRPr lang="en-US" sz="2800" b="1" dirty="0"/>
          </a:p>
          <a:p>
            <a:pPr marL="0" indent="0">
              <a:buFont typeface="Arial" charset="0"/>
              <a:buNone/>
            </a:pPr>
            <a:r>
              <a:rPr lang="en-US" b="1" dirty="0" smtClean="0"/>
              <a:t> </a:t>
            </a:r>
          </a:p>
          <a:p>
            <a:r>
              <a:rPr lang="en-US" dirty="0" err="1" smtClean="0"/>
              <a:t>Chậm</a:t>
            </a:r>
            <a:endParaRPr lang="en-US" dirty="0" smtClean="0"/>
          </a:p>
          <a:p>
            <a:r>
              <a:rPr lang="en-US" dirty="0" err="1" smtClean="0"/>
              <a:t>Tạm</a:t>
            </a:r>
            <a:r>
              <a:rPr lang="en-US" dirty="0" smtClean="0"/>
              <a:t> </a:t>
            </a:r>
            <a:r>
              <a:rPr lang="en-US" dirty="0" err="1" smtClean="0"/>
              <a:t>thời</a:t>
            </a:r>
            <a:endParaRPr lang="en-US" dirty="0" smtClean="0"/>
          </a:p>
          <a:p>
            <a:r>
              <a:rPr lang="en-US" dirty="0" err="1" smtClean="0"/>
              <a:t>Khả</a:t>
            </a:r>
            <a:r>
              <a:rPr lang="en-US" dirty="0" smtClean="0"/>
              <a:t> </a:t>
            </a:r>
            <a:r>
              <a:rPr lang="en-US" dirty="0" err="1" smtClean="0"/>
              <a:t>năng</a:t>
            </a:r>
            <a:r>
              <a:rPr lang="en-US" dirty="0" smtClean="0"/>
              <a:t> </a:t>
            </a:r>
            <a:r>
              <a:rPr lang="en-US" dirty="0" err="1" smtClean="0"/>
              <a:t>đọc</a:t>
            </a:r>
            <a:r>
              <a:rPr lang="en-US" dirty="0" smtClean="0"/>
              <a:t>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cao</a:t>
            </a:r>
            <a:endParaRPr lang="en-US" dirty="0" smtClean="0"/>
          </a:p>
          <a:p>
            <a:r>
              <a:rPr lang="en-US" dirty="0" err="1" smtClean="0"/>
              <a:t>Giới</a:t>
            </a:r>
            <a:r>
              <a:rPr lang="en-US" dirty="0" smtClean="0"/>
              <a:t> </a:t>
            </a:r>
            <a:r>
              <a:rPr lang="en-US" dirty="0" err="1" smtClean="0"/>
              <a:t>hạn</a:t>
            </a:r>
            <a:r>
              <a:rPr lang="en-US" dirty="0" smtClean="0"/>
              <a:t> </a:t>
            </a:r>
            <a:r>
              <a:rPr lang="en-US" dirty="0" err="1" smtClean="0"/>
              <a:t>với</a:t>
            </a:r>
            <a:r>
              <a:rPr lang="en-US" dirty="0" smtClean="0"/>
              <a:t> </a:t>
            </a:r>
            <a:r>
              <a:rPr lang="en-US" dirty="0" err="1" smtClean="0"/>
              <a:t>phấn</a:t>
            </a:r>
            <a:endParaRPr lang="en-US" dirty="0" smtClean="0"/>
          </a:p>
          <a:p>
            <a:r>
              <a:rPr lang="en-US" dirty="0" smtClean="0"/>
              <a:t>Quay </a:t>
            </a:r>
            <a:r>
              <a:rPr lang="en-US" dirty="0" err="1" smtClean="0"/>
              <a:t>lưng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khán</a:t>
            </a:r>
            <a:r>
              <a:rPr lang="en-US" dirty="0" smtClean="0"/>
              <a:t> </a:t>
            </a:r>
            <a:r>
              <a:rPr lang="en-US" dirty="0" err="1" smtClean="0"/>
              <a:t>giả</a:t>
            </a:r>
            <a:endParaRPr lang="en-US" dirty="0" smtClean="0"/>
          </a:p>
          <a:p>
            <a:r>
              <a:rPr lang="en-US" dirty="0" err="1" smtClean="0"/>
              <a:t>Lộn</a:t>
            </a:r>
            <a:r>
              <a:rPr lang="en-US" dirty="0" smtClean="0"/>
              <a:t> </a:t>
            </a:r>
            <a:r>
              <a:rPr lang="en-US" dirty="0" err="1" smtClean="0"/>
              <a:t>xộn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781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01995"/>
            <a:ext cx="8305800" cy="381000"/>
          </a:xfrm>
        </p:spPr>
        <p:txBody>
          <a:bodyPr/>
          <a:lstStyle/>
          <a:p>
            <a:r>
              <a:rPr lang="en-US" dirty="0" err="1"/>
              <a:t>Sử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cụ</a:t>
            </a:r>
            <a:r>
              <a:rPr lang="en-US" dirty="0"/>
              <a:t> </a:t>
            </a:r>
            <a:r>
              <a:rPr lang="en-US" dirty="0" err="1"/>
              <a:t>trực</a:t>
            </a:r>
            <a:r>
              <a:rPr lang="en-US" dirty="0"/>
              <a:t> </a:t>
            </a:r>
            <a:r>
              <a:rPr lang="en-US" dirty="0" err="1"/>
              <a:t>quan</a:t>
            </a:r>
            <a:r>
              <a:rPr lang="en-US" dirty="0"/>
              <a:t> </a:t>
            </a:r>
            <a:r>
              <a:rPr lang="en-US" dirty="0" err="1"/>
              <a:t>hóa</a:t>
            </a:r>
            <a:r>
              <a:rPr lang="en-US" dirty="0"/>
              <a:t> </a:t>
            </a:r>
            <a:r>
              <a:rPr lang="en-US" dirty="0" err="1"/>
              <a:t>thông</a:t>
            </a:r>
            <a:r>
              <a:rPr lang="en-US" dirty="0"/>
              <a:t> tin: </a:t>
            </a:r>
            <a:r>
              <a:rPr lang="en-US" dirty="0" err="1" smtClean="0">
                <a:solidFill>
                  <a:srgbClr val="FF0000"/>
                </a:solidFill>
              </a:rPr>
              <a:t>Bài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trình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bày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2590800" cy="4525963"/>
          </a:xfr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err="1"/>
              <a:t>Khi</a:t>
            </a:r>
            <a:r>
              <a:rPr lang="en-US" sz="2800" b="1" dirty="0"/>
              <a:t> </a:t>
            </a:r>
            <a:r>
              <a:rPr lang="en-US" sz="2800" b="1" dirty="0" err="1"/>
              <a:t>nào</a:t>
            </a:r>
            <a:r>
              <a:rPr lang="en-US" sz="2800" b="1" dirty="0"/>
              <a:t> </a:t>
            </a:r>
            <a:r>
              <a:rPr lang="en-US" sz="2800" b="1" dirty="0" err="1"/>
              <a:t>sử</a:t>
            </a:r>
            <a:r>
              <a:rPr lang="en-US" sz="2800" b="1" dirty="0"/>
              <a:t> </a:t>
            </a:r>
            <a:r>
              <a:rPr lang="en-US" sz="2800" b="1" dirty="0" err="1"/>
              <a:t>dụng</a:t>
            </a:r>
            <a:endParaRPr lang="en-US" sz="2800" b="1" dirty="0"/>
          </a:p>
          <a:p>
            <a:pPr marL="0" indent="0">
              <a:buNone/>
            </a:pPr>
            <a:endParaRPr lang="en-US" b="1" dirty="0" smtClean="0"/>
          </a:p>
          <a:p>
            <a:r>
              <a:rPr lang="en-US" dirty="0" err="1" smtClean="0"/>
              <a:t>Những</a:t>
            </a:r>
            <a:r>
              <a:rPr lang="en-US" dirty="0" smtClean="0"/>
              <a:t> </a:t>
            </a:r>
            <a:r>
              <a:rPr lang="en-US" dirty="0" err="1" smtClean="0"/>
              <a:t>chương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đào</a:t>
            </a:r>
            <a:r>
              <a:rPr lang="en-US" dirty="0" smtClean="0"/>
              <a:t> </a:t>
            </a:r>
            <a:r>
              <a:rPr lang="en-US" dirty="0" err="1" smtClean="0"/>
              <a:t>tạo</a:t>
            </a:r>
            <a:r>
              <a:rPr lang="en-US" dirty="0" smtClean="0"/>
              <a:t> </a:t>
            </a: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r>
              <a:rPr lang="en-US" dirty="0" smtClean="0"/>
              <a:t> </a:t>
            </a:r>
            <a:r>
              <a:rPr lang="en-US" dirty="0" err="1" smtClean="0"/>
              <a:t>lặp</a:t>
            </a:r>
            <a:r>
              <a:rPr lang="en-US" dirty="0" smtClean="0"/>
              <a:t> </a:t>
            </a:r>
            <a:r>
              <a:rPr lang="en-US" dirty="0" err="1" smtClean="0"/>
              <a:t>lại</a:t>
            </a:r>
            <a:endParaRPr lang="en-US" dirty="0" smtClean="0"/>
          </a:p>
          <a:p>
            <a:r>
              <a:rPr lang="en-US" dirty="0" err="1" smtClean="0"/>
              <a:t>Đào</a:t>
            </a:r>
            <a:r>
              <a:rPr lang="en-US" dirty="0" smtClean="0"/>
              <a:t> </a:t>
            </a:r>
            <a:r>
              <a:rPr lang="en-US" dirty="0" err="1" smtClean="0"/>
              <a:t>tạo</a:t>
            </a:r>
            <a:r>
              <a:rPr lang="en-US" dirty="0" smtClean="0"/>
              <a:t> </a:t>
            </a:r>
            <a:r>
              <a:rPr lang="en-US" dirty="0" err="1" smtClean="0"/>
              <a:t>chuyên</a:t>
            </a:r>
            <a:r>
              <a:rPr lang="en-US" dirty="0" smtClean="0"/>
              <a:t> </a:t>
            </a:r>
            <a:r>
              <a:rPr lang="en-US" dirty="0" err="1" smtClean="0"/>
              <a:t>nghiệp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200400" y="1587500"/>
            <a:ext cx="2743200" cy="4525963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 err="1"/>
              <a:t>Thuận</a:t>
            </a:r>
            <a:r>
              <a:rPr lang="en-US" sz="3600" b="1" dirty="0"/>
              <a:t> </a:t>
            </a:r>
            <a:r>
              <a:rPr lang="en-US" sz="3600" b="1" dirty="0" err="1"/>
              <a:t>lợi</a:t>
            </a:r>
            <a:endParaRPr lang="en-US" sz="3600" b="1" dirty="0"/>
          </a:p>
          <a:p>
            <a:r>
              <a:rPr lang="en-US" dirty="0" err="1" smtClean="0"/>
              <a:t>Kết</a:t>
            </a:r>
            <a:r>
              <a:rPr lang="en-US" dirty="0" smtClean="0"/>
              <a:t> </a:t>
            </a:r>
            <a:r>
              <a:rPr lang="en-US" dirty="0" err="1" smtClean="0"/>
              <a:t>hợp</a:t>
            </a:r>
            <a:r>
              <a:rPr lang="en-US" dirty="0" smtClean="0"/>
              <a:t> </a:t>
            </a:r>
            <a:r>
              <a:rPr lang="en-US" dirty="0" err="1" smtClean="0"/>
              <a:t>giữa</a:t>
            </a:r>
            <a:r>
              <a:rPr lang="en-US" dirty="0" smtClean="0"/>
              <a:t> </a:t>
            </a:r>
            <a:r>
              <a:rPr lang="en-US" dirty="0" err="1" smtClean="0"/>
              <a:t>sức</a:t>
            </a:r>
            <a:r>
              <a:rPr lang="en-US" dirty="0" smtClean="0"/>
              <a:t> </a:t>
            </a:r>
            <a:r>
              <a:rPr lang="en-US" dirty="0" err="1" smtClean="0"/>
              <a:t>mạnh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sự</a:t>
            </a:r>
            <a:r>
              <a:rPr lang="en-US" dirty="0" smtClean="0"/>
              <a:t> </a:t>
            </a:r>
            <a:r>
              <a:rPr lang="en-US" dirty="0" err="1" smtClean="0"/>
              <a:t>đơn</a:t>
            </a:r>
            <a:r>
              <a:rPr lang="en-US" dirty="0" smtClean="0"/>
              <a:t> </a:t>
            </a:r>
            <a:r>
              <a:rPr lang="en-US" dirty="0" err="1" smtClean="0"/>
              <a:t>giản</a:t>
            </a:r>
            <a:r>
              <a:rPr lang="en-US" dirty="0" smtClean="0"/>
              <a:t>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vận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nghệ</a:t>
            </a:r>
            <a:r>
              <a:rPr lang="en-US" dirty="0" smtClean="0"/>
              <a:t> </a:t>
            </a:r>
            <a:r>
              <a:rPr lang="en-US" dirty="0" err="1" smtClean="0"/>
              <a:t>máy</a:t>
            </a:r>
            <a:r>
              <a:rPr lang="en-US" dirty="0" smtClean="0"/>
              <a:t> </a:t>
            </a:r>
            <a:r>
              <a:rPr lang="en-US" dirty="0" err="1" smtClean="0"/>
              <a:t>tính</a:t>
            </a:r>
            <a:endParaRPr lang="en-US" dirty="0" smtClean="0"/>
          </a:p>
          <a:p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chiếu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minh </a:t>
            </a:r>
            <a:r>
              <a:rPr lang="en-US" dirty="0" err="1" smtClean="0"/>
              <a:t>hoạt</a:t>
            </a:r>
            <a:r>
              <a:rPr lang="en-US" dirty="0" smtClean="0"/>
              <a:t> chi </a:t>
            </a:r>
            <a:r>
              <a:rPr lang="en-US" dirty="0" err="1" smtClean="0"/>
              <a:t>tiết</a:t>
            </a:r>
            <a:r>
              <a:rPr lang="en-US" dirty="0" smtClean="0"/>
              <a:t> </a:t>
            </a:r>
            <a:r>
              <a:rPr lang="en-US" dirty="0" err="1" smtClean="0"/>
              <a:t>hình</a:t>
            </a:r>
            <a:r>
              <a:rPr lang="en-US" dirty="0" smtClean="0"/>
              <a:t> </a:t>
            </a:r>
            <a:r>
              <a:rPr lang="en-US" dirty="0" err="1" smtClean="0"/>
              <a:t>ảnh</a:t>
            </a:r>
            <a:endParaRPr lang="en-US" dirty="0" smtClean="0"/>
          </a:p>
          <a:p>
            <a:r>
              <a:rPr lang="en-US" dirty="0" err="1" smtClean="0"/>
              <a:t>Rất</a:t>
            </a:r>
            <a:r>
              <a:rPr lang="en-US" dirty="0" smtClean="0"/>
              <a:t> </a:t>
            </a:r>
            <a:r>
              <a:rPr lang="en-US" dirty="0" err="1" smtClean="0"/>
              <a:t>cơ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 smtClean="0"/>
          </a:p>
          <a:p>
            <a:r>
              <a:rPr lang="en-US" dirty="0" err="1" smtClean="0"/>
              <a:t>Bằng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điều</a:t>
            </a:r>
            <a:r>
              <a:rPr lang="en-US" dirty="0" smtClean="0"/>
              <a:t> </a:t>
            </a:r>
            <a:r>
              <a:rPr lang="en-US" dirty="0" err="1" smtClean="0"/>
              <a:t>khiển</a:t>
            </a:r>
            <a:r>
              <a:rPr lang="en-US" dirty="0" smtClean="0"/>
              <a:t> </a:t>
            </a:r>
            <a:r>
              <a:rPr lang="en-US" dirty="0" err="1" smtClean="0"/>
              <a:t>từ</a:t>
            </a:r>
            <a:r>
              <a:rPr lang="en-US" dirty="0" smtClean="0"/>
              <a:t> </a:t>
            </a:r>
            <a:r>
              <a:rPr lang="en-US" dirty="0" err="1" smtClean="0"/>
              <a:t>xa</a:t>
            </a:r>
            <a:r>
              <a:rPr lang="en-US" dirty="0" smtClean="0"/>
              <a:t>, </a:t>
            </a:r>
            <a:r>
              <a:rPr lang="en-US" dirty="0" err="1" smtClean="0"/>
              <a:t>đào</a:t>
            </a:r>
            <a:r>
              <a:rPr lang="en-US" dirty="0" smtClean="0"/>
              <a:t> </a:t>
            </a:r>
            <a:r>
              <a:rPr lang="en-US" dirty="0" err="1" smtClean="0"/>
              <a:t>tạo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r>
              <a:rPr lang="en-US" dirty="0" smtClean="0"/>
              <a:t> di </a:t>
            </a:r>
            <a:r>
              <a:rPr lang="en-US" dirty="0" err="1" smtClean="0"/>
              <a:t>chuyển</a:t>
            </a:r>
            <a:r>
              <a:rPr lang="en-US" dirty="0" smtClean="0"/>
              <a:t> </a:t>
            </a:r>
            <a:r>
              <a:rPr lang="en-US" dirty="0" err="1" smtClean="0"/>
              <a:t>linh</a:t>
            </a:r>
            <a:r>
              <a:rPr lang="en-US" dirty="0" smtClean="0"/>
              <a:t> </a:t>
            </a:r>
            <a:r>
              <a:rPr lang="en-US" dirty="0" err="1" smtClean="0"/>
              <a:t>hoạt</a:t>
            </a:r>
            <a:endParaRPr lang="en-US" b="1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172200" y="1574800"/>
            <a:ext cx="2743200" cy="4525963"/>
          </a:xfrm>
          <a:prstGeom prst="rect">
            <a:avLst/>
          </a:prstGeom>
          <a:solidFill>
            <a:srgbClr val="97CBD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en-US" sz="2800" b="1" dirty="0" err="1" smtClean="0"/>
              <a:t>Nhược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điểm</a:t>
            </a:r>
            <a:endParaRPr lang="en-US" sz="2800" b="1" dirty="0" smtClean="0"/>
          </a:p>
          <a:p>
            <a:pPr marL="0" indent="0">
              <a:buFont typeface="Arial" charset="0"/>
              <a:buNone/>
            </a:pPr>
            <a:r>
              <a:rPr lang="en-US" b="1" dirty="0" smtClean="0"/>
              <a:t> </a:t>
            </a:r>
          </a:p>
          <a:p>
            <a:r>
              <a:rPr lang="en-US" dirty="0" err="1" smtClean="0"/>
              <a:t>Các</a:t>
            </a:r>
            <a:r>
              <a:rPr lang="en-US" dirty="0" smtClean="0"/>
              <a:t> slide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chiếu</a:t>
            </a:r>
            <a:r>
              <a:rPr lang="en-US" dirty="0" smtClean="0"/>
              <a:t> </a:t>
            </a:r>
            <a:r>
              <a:rPr lang="en-US" dirty="0" err="1" smtClean="0"/>
              <a:t>trở</a:t>
            </a:r>
            <a:r>
              <a:rPr lang="en-US" dirty="0" smtClean="0"/>
              <a:t> </a:t>
            </a:r>
            <a:r>
              <a:rPr lang="en-US" dirty="0" err="1" smtClean="0"/>
              <a:t>thành</a:t>
            </a:r>
            <a:r>
              <a:rPr lang="en-US" dirty="0" smtClean="0"/>
              <a:t> </a:t>
            </a:r>
            <a:r>
              <a:rPr lang="en-US" dirty="0" err="1" smtClean="0"/>
              <a:t>trọng</a:t>
            </a:r>
            <a:r>
              <a:rPr lang="en-US" dirty="0" smtClean="0"/>
              <a:t> </a:t>
            </a:r>
            <a:r>
              <a:rPr lang="en-US" dirty="0" err="1" smtClean="0"/>
              <a:t>tâm</a:t>
            </a:r>
            <a:r>
              <a:rPr lang="en-US" dirty="0" smtClean="0"/>
              <a:t>, </a:t>
            </a:r>
            <a:r>
              <a:rPr lang="en-US" dirty="0" err="1" smtClean="0"/>
              <a:t>chứ</a:t>
            </a:r>
            <a:r>
              <a:rPr lang="en-US" dirty="0" smtClean="0"/>
              <a:t> </a:t>
            </a: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phải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nói</a:t>
            </a:r>
            <a:endParaRPr lang="en-US" dirty="0" smtClean="0"/>
          </a:p>
          <a:p>
            <a:r>
              <a:rPr lang="en-US" dirty="0" err="1" smtClean="0"/>
              <a:t>Câu</a:t>
            </a:r>
            <a:r>
              <a:rPr lang="en-US" dirty="0" smtClean="0"/>
              <a:t> </a:t>
            </a:r>
            <a:r>
              <a:rPr lang="en-US" dirty="0" err="1" smtClean="0"/>
              <a:t>dài</a:t>
            </a:r>
            <a:r>
              <a:rPr lang="en-US" dirty="0" smtClean="0"/>
              <a:t> </a:t>
            </a:r>
            <a:r>
              <a:rPr lang="en-US" dirty="0" err="1" smtClean="0"/>
              <a:t>nhiều</a:t>
            </a:r>
            <a:r>
              <a:rPr lang="en-US" dirty="0" smtClean="0"/>
              <a:t> </a:t>
            </a:r>
            <a:r>
              <a:rPr lang="en-US" dirty="0" err="1" smtClean="0"/>
              <a:t>chữ</a:t>
            </a:r>
            <a:r>
              <a:rPr lang="en-US" dirty="0" smtClean="0"/>
              <a:t> </a:t>
            </a:r>
            <a:r>
              <a:rPr lang="en-US" dirty="0" err="1" smtClean="0"/>
              <a:t>dễ</a:t>
            </a:r>
            <a:r>
              <a:rPr lang="en-US" dirty="0" smtClean="0"/>
              <a:t> </a:t>
            </a:r>
            <a:r>
              <a:rPr lang="en-US" dirty="0" err="1" smtClean="0"/>
              <a:t>gây</a:t>
            </a:r>
            <a:r>
              <a:rPr lang="en-US" dirty="0" smtClean="0"/>
              <a:t> </a:t>
            </a:r>
            <a:r>
              <a:rPr lang="en-US" dirty="0" err="1" smtClean="0"/>
              <a:t>buồn</a:t>
            </a:r>
            <a:r>
              <a:rPr lang="en-US" dirty="0" smtClean="0"/>
              <a:t> </a:t>
            </a:r>
            <a:r>
              <a:rPr lang="en-US" dirty="0" err="1" smtClean="0"/>
              <a:t>ngủ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19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Phát</a:t>
            </a:r>
            <a:r>
              <a:rPr lang="en-US" dirty="0" smtClean="0"/>
              <a:t> </a:t>
            </a:r>
            <a:r>
              <a:rPr lang="en-US" dirty="0" err="1" smtClean="0"/>
              <a:t>triển</a:t>
            </a:r>
            <a:r>
              <a:rPr lang="en-US" dirty="0" smtClean="0"/>
              <a:t> </a:t>
            </a:r>
            <a:r>
              <a:rPr lang="en-US" dirty="0" err="1" smtClean="0"/>
              <a:t>tài</a:t>
            </a:r>
            <a:r>
              <a:rPr lang="en-US" dirty="0" smtClean="0"/>
              <a:t> </a:t>
            </a:r>
            <a:r>
              <a:rPr lang="en-US" dirty="0" err="1" smtClean="0"/>
              <a:t>liệu</a:t>
            </a:r>
            <a:r>
              <a:rPr lang="en-US" dirty="0" smtClean="0"/>
              <a:t>/</a:t>
            </a:r>
            <a:r>
              <a:rPr lang="en-US" dirty="0" err="1" smtClean="0"/>
              <a:t>Thích</a:t>
            </a:r>
            <a:r>
              <a:rPr lang="en-US" dirty="0" smtClean="0"/>
              <a:t> </a:t>
            </a:r>
            <a:r>
              <a:rPr lang="en-US" dirty="0" err="1" smtClean="0"/>
              <a:t>ứng</a:t>
            </a:r>
            <a:r>
              <a:rPr lang="en-US" dirty="0" smtClean="0"/>
              <a:t> </a:t>
            </a:r>
            <a:r>
              <a:rPr lang="en-US" dirty="0" err="1" smtClean="0"/>
              <a:t>tài</a:t>
            </a:r>
            <a:r>
              <a:rPr lang="en-US" dirty="0" smtClean="0"/>
              <a:t> </a:t>
            </a:r>
            <a:r>
              <a:rPr lang="en-US" dirty="0" err="1" smtClean="0"/>
              <a:t>liệu</a:t>
            </a:r>
            <a:r>
              <a:rPr lang="en-US" dirty="0" smtClean="0"/>
              <a:t> </a:t>
            </a:r>
            <a:r>
              <a:rPr lang="en-US" dirty="0" err="1" smtClean="0"/>
              <a:t>đào</a:t>
            </a:r>
            <a:r>
              <a:rPr lang="en-US" dirty="0" smtClean="0"/>
              <a:t> </a:t>
            </a:r>
            <a:r>
              <a:rPr lang="en-US" dirty="0" err="1" smtClean="0"/>
              <a:t>tạo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00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 err="1" smtClean="0"/>
              <a:t>Trước</a:t>
            </a:r>
            <a:r>
              <a:rPr lang="en-US" b="1" dirty="0" smtClean="0"/>
              <a:t> </a:t>
            </a:r>
            <a:r>
              <a:rPr lang="en-US" b="1" dirty="0" err="1" smtClean="0"/>
              <a:t>khi</a:t>
            </a:r>
            <a:r>
              <a:rPr lang="en-US" b="1" dirty="0" smtClean="0"/>
              <a:t> </a:t>
            </a:r>
            <a:r>
              <a:rPr lang="en-US" b="1" dirty="0" err="1" smtClean="0"/>
              <a:t>thực</a:t>
            </a:r>
            <a:r>
              <a:rPr lang="en-US" b="1" dirty="0" smtClean="0"/>
              <a:t> </a:t>
            </a:r>
            <a:r>
              <a:rPr lang="en-US" b="1" dirty="0" err="1" smtClean="0"/>
              <a:t>hiện</a:t>
            </a:r>
            <a:r>
              <a:rPr lang="en-US" b="1" dirty="0" smtClean="0"/>
              <a:t>, </a:t>
            </a:r>
            <a:r>
              <a:rPr lang="en-US" b="1" dirty="0" err="1" smtClean="0"/>
              <a:t>đào</a:t>
            </a:r>
            <a:r>
              <a:rPr lang="en-US" b="1" dirty="0" smtClean="0"/>
              <a:t> </a:t>
            </a:r>
            <a:r>
              <a:rPr lang="en-US" b="1" dirty="0" err="1" smtClean="0"/>
              <a:t>tạo</a:t>
            </a:r>
            <a:r>
              <a:rPr lang="en-US" b="1" dirty="0" smtClean="0"/>
              <a:t> </a:t>
            </a:r>
            <a:r>
              <a:rPr lang="en-US" b="1" dirty="0" err="1" smtClean="0"/>
              <a:t>viên</a:t>
            </a:r>
            <a:r>
              <a:rPr lang="en-US" b="1" dirty="0" smtClean="0"/>
              <a:t> </a:t>
            </a:r>
            <a:r>
              <a:rPr lang="en-US" b="1" dirty="0" err="1" smtClean="0"/>
              <a:t>cần</a:t>
            </a:r>
            <a:r>
              <a:rPr lang="en-US" b="1" dirty="0" smtClean="0"/>
              <a:t> </a:t>
            </a:r>
            <a:r>
              <a:rPr lang="en-US" b="1" dirty="0" err="1" smtClean="0"/>
              <a:t>biết</a:t>
            </a:r>
            <a:r>
              <a:rPr lang="en-US" b="1" dirty="0" smtClean="0"/>
              <a:t>:</a:t>
            </a:r>
          </a:p>
          <a:p>
            <a:pPr marL="0" indent="0">
              <a:buNone/>
            </a:pPr>
            <a:endParaRPr lang="en-US" b="1" dirty="0" smtClean="0"/>
          </a:p>
          <a:p>
            <a:r>
              <a:rPr lang="en-US" dirty="0" err="1" smtClean="0"/>
              <a:t>Viết</a:t>
            </a:r>
            <a:r>
              <a:rPr lang="en-US" dirty="0" smtClean="0"/>
              <a:t> </a:t>
            </a:r>
            <a:r>
              <a:rPr lang="en-US" dirty="0" err="1" smtClean="0"/>
              <a:t>tài</a:t>
            </a:r>
            <a:r>
              <a:rPr lang="en-US" dirty="0" smtClean="0"/>
              <a:t> </a:t>
            </a:r>
            <a:r>
              <a:rPr lang="en-US" dirty="0" err="1" smtClean="0"/>
              <a:t>liệu</a:t>
            </a:r>
            <a:r>
              <a:rPr lang="en-US" dirty="0" smtClean="0"/>
              <a:t> </a:t>
            </a:r>
            <a:r>
              <a:rPr lang="en-US" dirty="0" err="1" smtClean="0"/>
              <a:t>đào</a:t>
            </a:r>
            <a:r>
              <a:rPr lang="en-US" dirty="0" smtClean="0"/>
              <a:t> </a:t>
            </a:r>
            <a:r>
              <a:rPr lang="en-US" dirty="0" err="1" smtClean="0"/>
              <a:t>tạo</a:t>
            </a:r>
            <a:r>
              <a:rPr lang="en-US" dirty="0" smtClean="0"/>
              <a:t> </a:t>
            </a:r>
            <a:r>
              <a:rPr lang="en-US" dirty="0" err="1" smtClean="0"/>
              <a:t>là</a:t>
            </a:r>
            <a:r>
              <a:rPr lang="en-US" dirty="0" smtClean="0"/>
              <a:t> </a:t>
            </a:r>
            <a:r>
              <a:rPr lang="en-US" dirty="0" err="1" smtClean="0"/>
              <a:t>một</a:t>
            </a:r>
            <a:r>
              <a:rPr lang="en-US" dirty="0" smtClean="0"/>
              <a:t> </a:t>
            </a:r>
            <a:r>
              <a:rPr lang="en-US" dirty="0" err="1" smtClean="0"/>
              <a:t>quá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tốn</a:t>
            </a:r>
            <a:r>
              <a:rPr lang="en-US" dirty="0" smtClean="0"/>
              <a:t> </a:t>
            </a:r>
            <a:r>
              <a:rPr lang="en-US" dirty="0" err="1" smtClean="0"/>
              <a:t>thời</a:t>
            </a:r>
            <a:r>
              <a:rPr lang="en-US" dirty="0" smtClean="0"/>
              <a:t> </a:t>
            </a:r>
            <a:r>
              <a:rPr lang="en-US" dirty="0" err="1" smtClean="0"/>
              <a:t>gian</a:t>
            </a:r>
            <a:endParaRPr lang="en-US" dirty="0" smtClean="0"/>
          </a:p>
          <a:p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nhồi</a:t>
            </a:r>
            <a:r>
              <a:rPr lang="en-US" dirty="0" smtClean="0"/>
              <a:t> </a:t>
            </a:r>
            <a:r>
              <a:rPr lang="en-US" dirty="0" err="1" smtClean="0"/>
              <a:t>nhét</a:t>
            </a:r>
            <a:r>
              <a:rPr lang="en-US" dirty="0" smtClean="0"/>
              <a:t> </a:t>
            </a:r>
            <a:r>
              <a:rPr lang="en-US" dirty="0" err="1" smtClean="0"/>
              <a:t>mọi</a:t>
            </a:r>
            <a:r>
              <a:rPr lang="en-US" dirty="0" smtClean="0"/>
              <a:t> </a:t>
            </a:r>
            <a:r>
              <a:rPr lang="en-US" dirty="0" err="1" smtClean="0"/>
              <a:t>thứ</a:t>
            </a:r>
            <a:r>
              <a:rPr lang="en-US" dirty="0" smtClean="0"/>
              <a:t> </a:t>
            </a:r>
            <a:r>
              <a:rPr lang="en-US" dirty="0" err="1" smtClean="0"/>
              <a:t>mà</a:t>
            </a:r>
            <a:r>
              <a:rPr lang="en-US" dirty="0" smtClean="0"/>
              <a:t> </a:t>
            </a:r>
            <a:r>
              <a:rPr lang="en-US" dirty="0" err="1" smtClean="0"/>
              <a:t>bạn</a:t>
            </a:r>
            <a:r>
              <a:rPr lang="en-US" dirty="0" smtClean="0"/>
              <a:t> </a:t>
            </a:r>
            <a:r>
              <a:rPr lang="en-US" dirty="0" err="1" smtClean="0"/>
              <a:t>biết</a:t>
            </a:r>
            <a:endParaRPr lang="en-US" dirty="0" smtClean="0"/>
          </a:p>
          <a:p>
            <a:r>
              <a:rPr lang="en-US" dirty="0" err="1" smtClean="0"/>
              <a:t>Luôn</a:t>
            </a:r>
            <a:r>
              <a:rPr lang="en-US" dirty="0" smtClean="0"/>
              <a:t> </a:t>
            </a:r>
            <a:r>
              <a:rPr lang="en-US" dirty="0" err="1" smtClean="0"/>
              <a:t>nhớ</a:t>
            </a:r>
            <a:r>
              <a:rPr lang="en-US" dirty="0" smtClean="0"/>
              <a:t> </a:t>
            </a:r>
            <a:r>
              <a:rPr lang="en-US" b="1" dirty="0" err="1" smtClean="0"/>
              <a:t>mục</a:t>
            </a:r>
            <a:r>
              <a:rPr lang="en-US" b="1" dirty="0" smtClean="0"/>
              <a:t> </a:t>
            </a:r>
            <a:r>
              <a:rPr lang="en-US" b="1" dirty="0" err="1" smtClean="0"/>
              <a:t>đích</a:t>
            </a:r>
            <a:r>
              <a:rPr lang="en-US" b="1" dirty="0" smtClean="0"/>
              <a:t>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đầu</a:t>
            </a:r>
            <a:endParaRPr lang="en-US" dirty="0" smtClean="0"/>
          </a:p>
          <a:p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chỉ</a:t>
            </a:r>
            <a:r>
              <a:rPr lang="en-US" dirty="0" smtClean="0"/>
              <a:t> </a:t>
            </a:r>
            <a:r>
              <a:rPr lang="en-US" dirty="0" err="1" smtClean="0"/>
              <a:t>phát</a:t>
            </a:r>
            <a:r>
              <a:rPr lang="en-US" dirty="0" smtClean="0"/>
              <a:t> </a:t>
            </a:r>
            <a:r>
              <a:rPr lang="en-US" dirty="0" err="1" smtClean="0"/>
              <a:t>triển</a:t>
            </a:r>
            <a:r>
              <a:rPr lang="en-US" dirty="0" smtClean="0"/>
              <a:t> </a:t>
            </a:r>
            <a:r>
              <a:rPr lang="en-US" dirty="0" err="1" smtClean="0"/>
              <a:t>tài</a:t>
            </a:r>
            <a:r>
              <a:rPr lang="en-US" dirty="0" smtClean="0"/>
              <a:t> </a:t>
            </a:r>
            <a:r>
              <a:rPr lang="en-US" dirty="0" err="1" smtClean="0"/>
              <a:t>liệu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học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r>
              <a:rPr lang="en-US" dirty="0" smtClean="0"/>
              <a:t> </a:t>
            </a:r>
            <a:r>
              <a:rPr lang="en-US" dirty="0" err="1" smtClean="0"/>
              <a:t>mà</a:t>
            </a:r>
            <a:r>
              <a:rPr lang="en-US" dirty="0" smtClean="0"/>
              <a:t> </a:t>
            </a:r>
            <a:r>
              <a:rPr lang="en-US" dirty="0" err="1" smtClean="0"/>
              <a:t>còn</a:t>
            </a:r>
            <a:r>
              <a:rPr lang="en-US" dirty="0" smtClean="0"/>
              <a:t> </a:t>
            </a:r>
            <a:r>
              <a:rPr lang="en-US" dirty="0" err="1" smtClean="0"/>
              <a:t>là</a:t>
            </a:r>
            <a:r>
              <a:rPr lang="en-US" dirty="0" smtClean="0"/>
              <a:t> </a:t>
            </a:r>
            <a:r>
              <a:rPr lang="en-US" dirty="0" err="1" smtClean="0"/>
              <a:t>tài</a:t>
            </a:r>
            <a:r>
              <a:rPr lang="en-US" dirty="0" smtClean="0"/>
              <a:t> </a:t>
            </a:r>
            <a:r>
              <a:rPr lang="en-US" dirty="0" err="1" smtClean="0"/>
              <a:t>liệu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chính</a:t>
            </a:r>
            <a:r>
              <a:rPr lang="en-US" dirty="0" smtClean="0"/>
              <a:t> </a:t>
            </a:r>
            <a:r>
              <a:rPr lang="en-US" dirty="0" err="1" smtClean="0"/>
              <a:t>bạn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00" y="1905000"/>
            <a:ext cx="2857500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0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 txBox="1">
            <a:spLocks/>
          </p:cNvSpPr>
          <p:nvPr/>
        </p:nvSpPr>
        <p:spPr>
          <a:xfrm>
            <a:off x="838200" y="2184363"/>
            <a:ext cx="7429500" cy="40643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lvl="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defRPr/>
            </a:pPr>
            <a:r>
              <a:rPr lang="en-GB" altLang="zh-TW" sz="2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Kỹ</a:t>
            </a:r>
            <a:r>
              <a:rPr lang="en-GB" altLang="zh-TW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altLang="zh-TW" sz="2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năng</a:t>
            </a:r>
            <a:r>
              <a:rPr lang="en-GB" altLang="zh-TW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altLang="zh-TW" sz="2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đào</a:t>
            </a:r>
            <a:r>
              <a:rPr lang="en-GB" altLang="zh-TW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altLang="zh-TW" sz="2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tạo</a:t>
            </a:r>
            <a:r>
              <a:rPr lang="en-GB" altLang="zh-TW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altLang="zh-TW" sz="2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và</a:t>
            </a:r>
            <a:r>
              <a:rPr lang="en-GB" altLang="zh-TW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altLang="zh-TW" sz="2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trình</a:t>
            </a:r>
            <a:r>
              <a:rPr lang="en-GB" altLang="zh-TW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altLang="zh-TW" sz="28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bày</a:t>
            </a:r>
            <a:endParaRPr kumimoji="0" lang="zh-TW" altLang="en-US" sz="2800" b="1" i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cs typeface="+mn-cs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EA125D-6CD2-4224-84E1-C3139A6A7CB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38200" y="1254125"/>
            <a:ext cx="7511994" cy="8794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Đào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tạo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TOT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về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Quy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Chế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Gỗ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Liên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Minh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Châu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Âu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(EUTR)</a:t>
            </a:r>
            <a:endParaRPr lang="zh-TW" altLang="en-US" sz="2400" b="1" dirty="0">
              <a:solidFill>
                <a:srgbClr val="006600"/>
              </a:solidFill>
              <a:cs typeface="Arial" panose="020B0604020202020204" pitchFamily="34" charset="0"/>
            </a:endParaRPr>
          </a:p>
        </p:txBody>
      </p:sp>
      <p:cxnSp>
        <p:nvCxnSpPr>
          <p:cNvPr id="12" name="Straight Connector 6"/>
          <p:cNvCxnSpPr/>
          <p:nvPr/>
        </p:nvCxnSpPr>
        <p:spPr>
          <a:xfrm>
            <a:off x="800100" y="2133600"/>
            <a:ext cx="8343900" cy="0"/>
          </a:xfrm>
          <a:prstGeom prst="line">
            <a:avLst/>
          </a:prstGeom>
          <a:ln w="19050">
            <a:solidFill>
              <a:srgbClr val="549E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920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Phát</a:t>
            </a:r>
            <a:r>
              <a:rPr lang="en-US" dirty="0"/>
              <a:t> </a:t>
            </a:r>
            <a:r>
              <a:rPr lang="en-US" dirty="0" err="1"/>
              <a:t>triển</a:t>
            </a:r>
            <a:r>
              <a:rPr lang="en-US" dirty="0"/>
              <a:t> </a:t>
            </a:r>
            <a:r>
              <a:rPr lang="en-US" dirty="0" err="1"/>
              <a:t>tài</a:t>
            </a:r>
            <a:r>
              <a:rPr lang="en-US" dirty="0"/>
              <a:t> </a:t>
            </a:r>
            <a:r>
              <a:rPr lang="en-US" dirty="0" err="1"/>
              <a:t>liệu</a:t>
            </a:r>
            <a:r>
              <a:rPr lang="en-US" dirty="0"/>
              <a:t>/</a:t>
            </a:r>
            <a:r>
              <a:rPr lang="en-US" dirty="0" err="1"/>
              <a:t>Thích</a:t>
            </a:r>
            <a:r>
              <a:rPr lang="en-US" dirty="0"/>
              <a:t> </a:t>
            </a:r>
            <a:r>
              <a:rPr lang="en-US" dirty="0" err="1"/>
              <a:t>ứng</a:t>
            </a:r>
            <a:r>
              <a:rPr lang="en-US" dirty="0"/>
              <a:t> </a:t>
            </a:r>
            <a:r>
              <a:rPr lang="en-US" dirty="0" err="1"/>
              <a:t>tài</a:t>
            </a:r>
            <a:r>
              <a:rPr lang="en-US" dirty="0"/>
              <a:t> </a:t>
            </a:r>
            <a:r>
              <a:rPr lang="en-US" dirty="0" err="1"/>
              <a:t>liệu</a:t>
            </a:r>
            <a:r>
              <a:rPr lang="en-US" dirty="0"/>
              <a:t> </a:t>
            </a:r>
            <a:r>
              <a:rPr lang="en-US" dirty="0" err="1"/>
              <a:t>đào</a:t>
            </a:r>
            <a:r>
              <a:rPr lang="en-US" dirty="0"/>
              <a:t> </a:t>
            </a:r>
            <a:r>
              <a:rPr lang="en-US" dirty="0" err="1"/>
              <a:t>tạo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00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 err="1"/>
              <a:t>Trước</a:t>
            </a:r>
            <a:r>
              <a:rPr lang="en-US" b="1" dirty="0"/>
              <a:t> </a:t>
            </a:r>
            <a:r>
              <a:rPr lang="en-US" b="1" dirty="0" err="1"/>
              <a:t>khi</a:t>
            </a:r>
            <a:r>
              <a:rPr lang="en-US" b="1" dirty="0"/>
              <a:t> </a:t>
            </a:r>
            <a:r>
              <a:rPr lang="en-US" b="1" dirty="0" err="1"/>
              <a:t>thực</a:t>
            </a:r>
            <a:r>
              <a:rPr lang="en-US" b="1" dirty="0"/>
              <a:t> </a:t>
            </a:r>
            <a:r>
              <a:rPr lang="en-US" b="1" dirty="0" err="1"/>
              <a:t>hiện</a:t>
            </a:r>
            <a:r>
              <a:rPr lang="en-US" b="1" dirty="0"/>
              <a:t>, </a:t>
            </a:r>
            <a:r>
              <a:rPr lang="en-US" b="1" dirty="0" err="1"/>
              <a:t>đào</a:t>
            </a:r>
            <a:r>
              <a:rPr lang="en-US" b="1" dirty="0"/>
              <a:t> </a:t>
            </a:r>
            <a:r>
              <a:rPr lang="en-US" b="1" dirty="0" err="1"/>
              <a:t>tạo</a:t>
            </a:r>
            <a:r>
              <a:rPr lang="en-US" b="1" dirty="0"/>
              <a:t> </a:t>
            </a:r>
            <a:r>
              <a:rPr lang="en-US" b="1" dirty="0" err="1"/>
              <a:t>viên</a:t>
            </a:r>
            <a:r>
              <a:rPr lang="en-US" b="1" dirty="0"/>
              <a:t> </a:t>
            </a:r>
            <a:r>
              <a:rPr lang="en-US" b="1" dirty="0" err="1"/>
              <a:t>cần</a:t>
            </a:r>
            <a:r>
              <a:rPr lang="en-US" b="1" dirty="0"/>
              <a:t> </a:t>
            </a:r>
            <a:r>
              <a:rPr lang="en-US" b="1" dirty="0" err="1"/>
              <a:t>biết</a:t>
            </a:r>
            <a:r>
              <a:rPr lang="en-US" b="1" dirty="0"/>
              <a:t>:</a:t>
            </a:r>
          </a:p>
          <a:p>
            <a:r>
              <a:rPr lang="en-GB" dirty="0" err="1" smtClean="0"/>
              <a:t>Trình</a:t>
            </a:r>
            <a:r>
              <a:rPr lang="en-GB" dirty="0" smtClean="0"/>
              <a:t> </a:t>
            </a:r>
            <a:r>
              <a:rPr lang="en-GB" dirty="0" err="1" smtClean="0"/>
              <a:t>độ</a:t>
            </a:r>
            <a:r>
              <a:rPr lang="en-GB" dirty="0" smtClean="0"/>
              <a:t> </a:t>
            </a:r>
            <a:r>
              <a:rPr lang="en-GB" dirty="0" err="1" smtClean="0"/>
              <a:t>học</a:t>
            </a:r>
            <a:r>
              <a:rPr lang="en-GB" dirty="0" smtClean="0"/>
              <a:t> </a:t>
            </a:r>
            <a:r>
              <a:rPr lang="en-GB" dirty="0" err="1" smtClean="0"/>
              <a:t>vấn</a:t>
            </a:r>
            <a:endParaRPr lang="en-GB" dirty="0"/>
          </a:p>
          <a:p>
            <a:r>
              <a:rPr lang="en-GB" dirty="0" err="1" smtClean="0"/>
              <a:t>Kinh</a:t>
            </a:r>
            <a:r>
              <a:rPr lang="en-GB" dirty="0" smtClean="0"/>
              <a:t> </a:t>
            </a:r>
            <a:r>
              <a:rPr lang="en-GB" dirty="0" err="1" smtClean="0"/>
              <a:t>nghiệm</a:t>
            </a:r>
            <a:r>
              <a:rPr lang="en-GB" dirty="0" smtClean="0"/>
              <a:t> </a:t>
            </a:r>
            <a:r>
              <a:rPr lang="en-GB" dirty="0" err="1" smtClean="0"/>
              <a:t>về</a:t>
            </a:r>
            <a:r>
              <a:rPr lang="en-GB" dirty="0" smtClean="0"/>
              <a:t> </a:t>
            </a:r>
            <a:r>
              <a:rPr lang="en-GB" dirty="0" err="1" smtClean="0"/>
              <a:t>chủ</a:t>
            </a:r>
            <a:r>
              <a:rPr lang="en-GB" dirty="0" smtClean="0"/>
              <a:t> </a:t>
            </a:r>
            <a:r>
              <a:rPr lang="en-GB" dirty="0" err="1" smtClean="0"/>
              <a:t>đề</a:t>
            </a:r>
            <a:r>
              <a:rPr lang="en-GB" dirty="0" smtClean="0"/>
              <a:t> </a:t>
            </a:r>
            <a:r>
              <a:rPr lang="en-GB" dirty="0" err="1" smtClean="0"/>
              <a:t>đào</a:t>
            </a:r>
            <a:r>
              <a:rPr lang="en-GB" dirty="0" smtClean="0"/>
              <a:t> </a:t>
            </a:r>
            <a:r>
              <a:rPr lang="en-GB" dirty="0" err="1" smtClean="0"/>
              <a:t>tạo</a:t>
            </a:r>
            <a:endParaRPr lang="en-GB" dirty="0"/>
          </a:p>
          <a:p>
            <a:r>
              <a:rPr lang="en-GB" dirty="0" err="1" smtClean="0"/>
              <a:t>Kinh</a:t>
            </a:r>
            <a:r>
              <a:rPr lang="en-GB" dirty="0" smtClean="0"/>
              <a:t> </a:t>
            </a:r>
            <a:r>
              <a:rPr lang="en-GB" dirty="0" err="1" smtClean="0"/>
              <a:t>nghiệm</a:t>
            </a:r>
            <a:r>
              <a:rPr lang="en-GB" dirty="0" smtClean="0"/>
              <a:t> </a:t>
            </a:r>
            <a:r>
              <a:rPr lang="en-GB" dirty="0" err="1" smtClean="0"/>
              <a:t>trong</a:t>
            </a:r>
            <a:r>
              <a:rPr lang="en-GB" dirty="0" smtClean="0"/>
              <a:t> </a:t>
            </a:r>
            <a:r>
              <a:rPr lang="en-GB" dirty="0" err="1" smtClean="0"/>
              <a:t>lĩnh</a:t>
            </a:r>
            <a:r>
              <a:rPr lang="en-GB" dirty="0" smtClean="0"/>
              <a:t> </a:t>
            </a:r>
            <a:r>
              <a:rPr lang="en-GB" dirty="0" err="1" smtClean="0"/>
              <a:t>vực</a:t>
            </a:r>
            <a:r>
              <a:rPr lang="en-GB" dirty="0" smtClean="0"/>
              <a:t> </a:t>
            </a:r>
            <a:r>
              <a:rPr lang="en-GB" dirty="0" err="1" smtClean="0"/>
              <a:t>liên</a:t>
            </a:r>
            <a:r>
              <a:rPr lang="en-GB" dirty="0" smtClean="0"/>
              <a:t> </a:t>
            </a:r>
            <a:r>
              <a:rPr lang="en-GB" dirty="0" err="1" smtClean="0"/>
              <a:t>quan</a:t>
            </a:r>
            <a:endParaRPr lang="en-GB" dirty="0"/>
          </a:p>
          <a:p>
            <a:r>
              <a:rPr lang="en-GB" dirty="0" err="1" smtClean="0"/>
              <a:t>Số</a:t>
            </a:r>
            <a:r>
              <a:rPr lang="en-GB" dirty="0" smtClean="0"/>
              <a:t> </a:t>
            </a:r>
            <a:r>
              <a:rPr lang="en-GB" dirty="0" err="1" smtClean="0"/>
              <a:t>lượng</a:t>
            </a:r>
            <a:r>
              <a:rPr lang="en-GB" dirty="0" smtClean="0"/>
              <a:t> </a:t>
            </a:r>
            <a:r>
              <a:rPr lang="en-GB" dirty="0" err="1" smtClean="0"/>
              <a:t>người</a:t>
            </a:r>
            <a:r>
              <a:rPr lang="en-GB" dirty="0" smtClean="0"/>
              <a:t> </a:t>
            </a:r>
            <a:r>
              <a:rPr lang="en-GB" dirty="0" err="1" smtClean="0"/>
              <a:t>trong</a:t>
            </a:r>
            <a:r>
              <a:rPr lang="en-GB" dirty="0" smtClean="0"/>
              <a:t> </a:t>
            </a:r>
            <a:r>
              <a:rPr lang="en-GB" dirty="0" err="1" smtClean="0"/>
              <a:t>nhóm</a:t>
            </a:r>
            <a:endParaRPr lang="en-GB" dirty="0"/>
          </a:p>
          <a:p>
            <a:r>
              <a:rPr lang="en-GB" dirty="0" err="1" smtClean="0"/>
              <a:t>Mức</a:t>
            </a:r>
            <a:r>
              <a:rPr lang="en-GB" dirty="0" smtClean="0"/>
              <a:t> </a:t>
            </a:r>
            <a:r>
              <a:rPr lang="en-GB" dirty="0" err="1" smtClean="0"/>
              <a:t>độ</a:t>
            </a:r>
            <a:r>
              <a:rPr lang="en-GB" dirty="0" smtClean="0"/>
              <a:t> </a:t>
            </a:r>
            <a:r>
              <a:rPr lang="en-GB" dirty="0" err="1" smtClean="0"/>
              <a:t>đồng</a:t>
            </a:r>
            <a:r>
              <a:rPr lang="en-GB" dirty="0" smtClean="0"/>
              <a:t> </a:t>
            </a:r>
            <a:r>
              <a:rPr lang="en-GB" dirty="0" err="1" smtClean="0"/>
              <a:t>đều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</a:t>
            </a:r>
            <a:r>
              <a:rPr lang="en-GB" dirty="0" err="1" smtClean="0"/>
              <a:t>nhóm</a:t>
            </a:r>
            <a:endParaRPr lang="en-GB" dirty="0"/>
          </a:p>
          <a:p>
            <a:r>
              <a:rPr lang="en-US" dirty="0" err="1" smtClean="0"/>
              <a:t>Bối</a:t>
            </a:r>
            <a:r>
              <a:rPr lang="en-US" dirty="0" smtClean="0"/>
              <a:t> </a:t>
            </a:r>
            <a:r>
              <a:rPr lang="en-US" dirty="0" err="1" smtClean="0"/>
              <a:t>cảnh</a:t>
            </a:r>
            <a:r>
              <a:rPr lang="en-US" dirty="0" smtClean="0"/>
              <a:t> </a:t>
            </a:r>
            <a:r>
              <a:rPr lang="en-US" dirty="0" err="1" smtClean="0"/>
              <a:t>văn</a:t>
            </a:r>
            <a:r>
              <a:rPr lang="en-US" dirty="0" smtClean="0"/>
              <a:t> </a:t>
            </a:r>
            <a:r>
              <a:rPr lang="en-US" dirty="0" err="1" smtClean="0"/>
              <a:t>hóa</a:t>
            </a:r>
            <a:endParaRPr lang="es-HN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7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5262" y="1752600"/>
            <a:ext cx="3688738" cy="2024099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5262" y="3886200"/>
            <a:ext cx="3668982" cy="221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54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Thích</a:t>
            </a:r>
            <a:r>
              <a:rPr lang="en-GB" dirty="0" smtClean="0"/>
              <a:t> </a:t>
            </a:r>
            <a:r>
              <a:rPr lang="en-GB" dirty="0" err="1" smtClean="0"/>
              <a:t>ứng</a:t>
            </a:r>
            <a:r>
              <a:rPr lang="en-GB" dirty="0" smtClean="0"/>
              <a:t> </a:t>
            </a:r>
            <a:r>
              <a:rPr lang="en-GB" dirty="0" err="1" smtClean="0"/>
              <a:t>tài</a:t>
            </a:r>
            <a:r>
              <a:rPr lang="en-GB" dirty="0" smtClean="0"/>
              <a:t> </a:t>
            </a:r>
            <a:r>
              <a:rPr lang="en-GB" dirty="0" err="1" smtClean="0"/>
              <a:t>liệu</a:t>
            </a:r>
            <a:r>
              <a:rPr lang="en-GB" dirty="0" smtClean="0"/>
              <a:t> </a:t>
            </a:r>
            <a:r>
              <a:rPr lang="en-GB" dirty="0" err="1" smtClean="0"/>
              <a:t>đào</a:t>
            </a:r>
            <a:r>
              <a:rPr lang="en-GB" dirty="0" smtClean="0"/>
              <a:t> </a:t>
            </a:r>
            <a:r>
              <a:rPr lang="en-GB" dirty="0" err="1" smtClean="0"/>
              <a:t>tạo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24400" cy="4525963"/>
          </a:xfrm>
        </p:spPr>
        <p:txBody>
          <a:bodyPr>
            <a:normAutofit fontScale="85000" lnSpcReduction="20000"/>
          </a:bodyPr>
          <a:lstStyle/>
          <a:p>
            <a:r>
              <a:rPr lang="en-GB" dirty="0" err="1" smtClean="0"/>
              <a:t>Đánh</a:t>
            </a:r>
            <a:r>
              <a:rPr lang="en-GB" dirty="0" smtClean="0"/>
              <a:t> </a:t>
            </a:r>
            <a:r>
              <a:rPr lang="en-GB" dirty="0" err="1" smtClean="0"/>
              <a:t>giá</a:t>
            </a:r>
            <a:r>
              <a:rPr lang="en-GB" dirty="0" smtClean="0"/>
              <a:t> </a:t>
            </a:r>
            <a:r>
              <a:rPr lang="en-GB" dirty="0" err="1" smtClean="0"/>
              <a:t>tài</a:t>
            </a:r>
            <a:r>
              <a:rPr lang="en-GB" dirty="0" smtClean="0"/>
              <a:t> </a:t>
            </a:r>
            <a:r>
              <a:rPr lang="en-GB" dirty="0" err="1" smtClean="0"/>
              <a:t>liệu</a:t>
            </a:r>
            <a:r>
              <a:rPr lang="en-GB" dirty="0" smtClean="0"/>
              <a:t> </a:t>
            </a:r>
            <a:r>
              <a:rPr lang="en-GB" dirty="0" err="1" smtClean="0"/>
              <a:t>mà</a:t>
            </a:r>
            <a:r>
              <a:rPr lang="en-GB" dirty="0" smtClean="0"/>
              <a:t> </a:t>
            </a:r>
            <a:r>
              <a:rPr lang="en-GB" dirty="0" err="1" smtClean="0"/>
              <a:t>bạn</a:t>
            </a:r>
            <a:r>
              <a:rPr lang="en-GB" dirty="0" smtClean="0"/>
              <a:t> </a:t>
            </a:r>
            <a:r>
              <a:rPr lang="en-GB" dirty="0" err="1" smtClean="0"/>
              <a:t>đang</a:t>
            </a:r>
            <a:r>
              <a:rPr lang="en-GB" dirty="0" smtClean="0"/>
              <a:t> </a:t>
            </a:r>
            <a:r>
              <a:rPr lang="en-GB" dirty="0" err="1" smtClean="0"/>
              <a:t>có</a:t>
            </a:r>
            <a:endParaRPr lang="en-GB" dirty="0"/>
          </a:p>
          <a:p>
            <a:r>
              <a:rPr lang="en-GB" dirty="0" err="1" smtClean="0"/>
              <a:t>Đánh</a:t>
            </a:r>
            <a:r>
              <a:rPr lang="en-GB" dirty="0" smtClean="0"/>
              <a:t> </a:t>
            </a:r>
            <a:r>
              <a:rPr lang="en-GB" dirty="0" err="1" smtClean="0"/>
              <a:t>giá</a:t>
            </a:r>
            <a:r>
              <a:rPr lang="en-GB" dirty="0" smtClean="0"/>
              <a:t> </a:t>
            </a:r>
            <a:r>
              <a:rPr lang="en-GB" dirty="0" err="1" smtClean="0"/>
              <a:t>xem</a:t>
            </a:r>
            <a:r>
              <a:rPr lang="en-GB" dirty="0" smtClean="0"/>
              <a:t> </a:t>
            </a:r>
            <a:r>
              <a:rPr lang="en-GB" dirty="0" err="1" smtClean="0"/>
              <a:t>liệu</a:t>
            </a:r>
            <a:r>
              <a:rPr lang="en-GB" dirty="0" smtClean="0"/>
              <a:t> </a:t>
            </a:r>
            <a:r>
              <a:rPr lang="en-GB" dirty="0" err="1" smtClean="0"/>
              <a:t>tài</a:t>
            </a:r>
            <a:r>
              <a:rPr lang="en-GB" dirty="0" smtClean="0"/>
              <a:t> </a:t>
            </a:r>
            <a:r>
              <a:rPr lang="en-GB" dirty="0" err="1" smtClean="0"/>
              <a:t>liệu</a:t>
            </a:r>
            <a:r>
              <a:rPr lang="en-GB" dirty="0" smtClean="0"/>
              <a:t> </a:t>
            </a:r>
            <a:r>
              <a:rPr lang="en-GB" dirty="0" err="1" smtClean="0"/>
              <a:t>đào</a:t>
            </a:r>
            <a:r>
              <a:rPr lang="en-GB" dirty="0" smtClean="0"/>
              <a:t> </a:t>
            </a:r>
            <a:r>
              <a:rPr lang="en-GB" dirty="0" err="1" smtClean="0"/>
              <a:t>tạo</a:t>
            </a:r>
            <a:r>
              <a:rPr lang="en-GB" dirty="0" smtClean="0"/>
              <a:t> </a:t>
            </a:r>
            <a:r>
              <a:rPr lang="en-GB" dirty="0" err="1" smtClean="0"/>
              <a:t>phù</a:t>
            </a:r>
            <a:r>
              <a:rPr lang="en-GB" dirty="0" smtClean="0"/>
              <a:t> </a:t>
            </a:r>
            <a:r>
              <a:rPr lang="en-GB" dirty="0" err="1" smtClean="0"/>
              <a:t>hợp</a:t>
            </a:r>
            <a:r>
              <a:rPr lang="en-GB" dirty="0" smtClean="0"/>
              <a:t> </a:t>
            </a:r>
            <a:r>
              <a:rPr lang="en-GB" dirty="0" err="1" smtClean="0"/>
              <a:t>với</a:t>
            </a:r>
            <a:r>
              <a:rPr lang="en-GB" dirty="0" smtClean="0"/>
              <a:t> </a:t>
            </a: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loại</a:t>
            </a:r>
            <a:r>
              <a:rPr lang="en-GB" dirty="0" smtClean="0"/>
              <a:t> </a:t>
            </a:r>
            <a:r>
              <a:rPr lang="en-GB" dirty="0" err="1" smtClean="0"/>
              <a:t>học</a:t>
            </a:r>
            <a:r>
              <a:rPr lang="en-GB" dirty="0" smtClean="0"/>
              <a:t> </a:t>
            </a:r>
            <a:r>
              <a:rPr lang="en-GB" dirty="0" err="1" smtClean="0"/>
              <a:t>viên</a:t>
            </a:r>
            <a:r>
              <a:rPr lang="en-GB" dirty="0" smtClean="0"/>
              <a:t> (</a:t>
            </a:r>
            <a:r>
              <a:rPr lang="en-GB" dirty="0" err="1" smtClean="0"/>
              <a:t>thích</a:t>
            </a:r>
            <a:r>
              <a:rPr lang="en-GB" dirty="0" smtClean="0"/>
              <a:t> </a:t>
            </a:r>
            <a:r>
              <a:rPr lang="en-GB" dirty="0" err="1" smtClean="0"/>
              <a:t>trực</a:t>
            </a:r>
            <a:r>
              <a:rPr lang="en-GB" dirty="0" smtClean="0"/>
              <a:t> </a:t>
            </a:r>
            <a:r>
              <a:rPr lang="en-GB" dirty="0" err="1" smtClean="0"/>
              <a:t>quan</a:t>
            </a:r>
            <a:r>
              <a:rPr lang="en-GB" dirty="0" smtClean="0"/>
              <a:t>, </a:t>
            </a:r>
            <a:r>
              <a:rPr lang="en-GB" dirty="0" err="1" smtClean="0"/>
              <a:t>thích</a:t>
            </a:r>
            <a:r>
              <a:rPr lang="en-GB" dirty="0" smtClean="0"/>
              <a:t> </a:t>
            </a:r>
            <a:r>
              <a:rPr lang="en-GB" dirty="0" err="1" smtClean="0"/>
              <a:t>nghe</a:t>
            </a:r>
            <a:r>
              <a:rPr lang="en-GB" dirty="0" smtClean="0"/>
              <a:t> </a:t>
            </a:r>
            <a:r>
              <a:rPr lang="en-GB" dirty="0" err="1" smtClean="0"/>
              <a:t>thuyết</a:t>
            </a:r>
            <a:r>
              <a:rPr lang="en-GB" dirty="0" smtClean="0"/>
              <a:t> </a:t>
            </a:r>
            <a:r>
              <a:rPr lang="en-GB" dirty="0" err="1" smtClean="0"/>
              <a:t>trình</a:t>
            </a:r>
            <a:r>
              <a:rPr lang="en-GB" dirty="0" smtClean="0"/>
              <a:t>, </a:t>
            </a:r>
            <a:r>
              <a:rPr lang="en-GB" dirty="0" err="1" smtClean="0"/>
              <a:t>thích</a:t>
            </a:r>
            <a:r>
              <a:rPr lang="en-GB" dirty="0" smtClean="0"/>
              <a:t> </a:t>
            </a:r>
            <a:r>
              <a:rPr lang="en-GB" dirty="0" err="1" smtClean="0"/>
              <a:t>viết</a:t>
            </a:r>
            <a:r>
              <a:rPr lang="en-GB" dirty="0" smtClean="0"/>
              <a:t>, </a:t>
            </a:r>
            <a:r>
              <a:rPr lang="en-GB" dirty="0" err="1" smtClean="0"/>
              <a:t>thích</a:t>
            </a:r>
            <a:r>
              <a:rPr lang="en-GB" dirty="0" smtClean="0"/>
              <a:t> </a:t>
            </a:r>
            <a:r>
              <a:rPr lang="en-GB" dirty="0" err="1" smtClean="0"/>
              <a:t>đọc</a:t>
            </a:r>
            <a:r>
              <a:rPr lang="en-GB" dirty="0" smtClean="0"/>
              <a:t>…) </a:t>
            </a:r>
            <a:endParaRPr lang="en-GB" dirty="0"/>
          </a:p>
          <a:p>
            <a:r>
              <a:rPr lang="en-GB" dirty="0" err="1" smtClean="0"/>
              <a:t>Đánh</a:t>
            </a:r>
            <a:r>
              <a:rPr lang="en-GB" dirty="0" smtClean="0"/>
              <a:t> </a:t>
            </a:r>
            <a:r>
              <a:rPr lang="en-GB" dirty="0" err="1" smtClean="0"/>
              <a:t>giá</a:t>
            </a:r>
            <a:r>
              <a:rPr lang="en-GB" dirty="0" smtClean="0"/>
              <a:t> </a:t>
            </a:r>
            <a:r>
              <a:rPr lang="en-GB" dirty="0" err="1" smtClean="0"/>
              <a:t>xem</a:t>
            </a:r>
            <a:r>
              <a:rPr lang="en-GB" dirty="0" smtClean="0"/>
              <a:t> </a:t>
            </a:r>
            <a:r>
              <a:rPr lang="en-GB" dirty="0" err="1" smtClean="0"/>
              <a:t>tài</a:t>
            </a:r>
            <a:r>
              <a:rPr lang="en-GB" dirty="0" smtClean="0"/>
              <a:t> </a:t>
            </a:r>
            <a:r>
              <a:rPr lang="en-GB" dirty="0" err="1" smtClean="0"/>
              <a:t>liệu</a:t>
            </a:r>
            <a:r>
              <a:rPr lang="en-GB" dirty="0" smtClean="0"/>
              <a:t> </a:t>
            </a:r>
            <a:r>
              <a:rPr lang="en-GB" dirty="0" err="1" smtClean="0"/>
              <a:t>đào</a:t>
            </a:r>
            <a:r>
              <a:rPr lang="en-GB" dirty="0" smtClean="0"/>
              <a:t> </a:t>
            </a:r>
            <a:r>
              <a:rPr lang="en-GB" dirty="0" err="1" smtClean="0"/>
              <a:t>tạo</a:t>
            </a:r>
            <a:r>
              <a:rPr lang="en-GB" dirty="0" smtClean="0"/>
              <a:t> </a:t>
            </a:r>
            <a:r>
              <a:rPr lang="en-GB" dirty="0" err="1" smtClean="0"/>
              <a:t>có</a:t>
            </a:r>
            <a:r>
              <a:rPr lang="en-GB" dirty="0" smtClean="0"/>
              <a:t> </a:t>
            </a:r>
            <a:r>
              <a:rPr lang="en-GB" dirty="0" err="1" smtClean="0"/>
              <a:t>hướng</a:t>
            </a:r>
            <a:r>
              <a:rPr lang="en-GB" dirty="0" smtClean="0"/>
              <a:t> </a:t>
            </a:r>
            <a:r>
              <a:rPr lang="en-GB" dirty="0" err="1" smtClean="0"/>
              <a:t>mục</a:t>
            </a:r>
            <a:r>
              <a:rPr lang="en-GB" dirty="0" smtClean="0"/>
              <a:t> </a:t>
            </a:r>
            <a:r>
              <a:rPr lang="en-GB" dirty="0" err="1" smtClean="0"/>
              <a:t>tiêu</a:t>
            </a:r>
            <a:r>
              <a:rPr lang="en-GB" dirty="0" smtClean="0"/>
              <a:t> </a:t>
            </a:r>
            <a:r>
              <a:rPr lang="en-GB" dirty="0" err="1" smtClean="0"/>
              <a:t>là</a:t>
            </a:r>
            <a:r>
              <a:rPr lang="en-GB" dirty="0" smtClean="0"/>
              <a:t> </a:t>
            </a:r>
            <a:r>
              <a:rPr lang="en-GB" dirty="0" err="1" smtClean="0"/>
              <a:t>đối</a:t>
            </a:r>
            <a:r>
              <a:rPr lang="en-GB" dirty="0" smtClean="0"/>
              <a:t> </a:t>
            </a:r>
            <a:r>
              <a:rPr lang="en-GB" dirty="0" err="1" smtClean="0"/>
              <a:t>tượng</a:t>
            </a:r>
            <a:r>
              <a:rPr lang="en-GB" dirty="0" smtClean="0"/>
              <a:t> </a:t>
            </a:r>
            <a:r>
              <a:rPr lang="en-GB" dirty="0" err="1" smtClean="0"/>
              <a:t>học</a:t>
            </a:r>
            <a:r>
              <a:rPr lang="en-GB" dirty="0" smtClean="0"/>
              <a:t> </a:t>
            </a:r>
            <a:r>
              <a:rPr lang="en-GB" dirty="0" err="1" smtClean="0"/>
              <a:t>viên</a:t>
            </a:r>
            <a:r>
              <a:rPr lang="en-GB" dirty="0" smtClean="0"/>
              <a:t> </a:t>
            </a:r>
            <a:r>
              <a:rPr lang="en-GB" dirty="0" err="1" smtClean="0"/>
              <a:t>mà</a:t>
            </a:r>
            <a:r>
              <a:rPr lang="en-GB" dirty="0" smtClean="0"/>
              <a:t> </a:t>
            </a:r>
            <a:r>
              <a:rPr lang="en-GB" dirty="0" err="1" smtClean="0"/>
              <a:t>bạn</a:t>
            </a:r>
            <a:r>
              <a:rPr lang="en-GB" dirty="0" smtClean="0"/>
              <a:t> </a:t>
            </a:r>
            <a:r>
              <a:rPr lang="en-GB" dirty="0" err="1" smtClean="0"/>
              <a:t>đã</a:t>
            </a:r>
            <a:r>
              <a:rPr lang="en-GB" dirty="0" smtClean="0"/>
              <a:t> </a:t>
            </a:r>
            <a:r>
              <a:rPr lang="en-GB" dirty="0" err="1" smtClean="0"/>
              <a:t>xác</a:t>
            </a:r>
            <a:r>
              <a:rPr lang="en-GB" dirty="0" smtClean="0"/>
              <a:t> </a:t>
            </a:r>
            <a:r>
              <a:rPr lang="en-GB" dirty="0" err="1" smtClean="0"/>
              <a:t>định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GB" dirty="0" err="1" smtClean="0"/>
              <a:t>Thực</a:t>
            </a:r>
            <a:r>
              <a:rPr lang="en-GB" dirty="0" smtClean="0"/>
              <a:t> </a:t>
            </a:r>
            <a:r>
              <a:rPr lang="en-GB" dirty="0" err="1" smtClean="0"/>
              <a:t>hiện</a:t>
            </a:r>
            <a:r>
              <a:rPr lang="en-GB" dirty="0" smtClean="0"/>
              <a:t> </a:t>
            </a:r>
            <a:r>
              <a:rPr lang="en-GB" dirty="0" err="1" smtClean="0"/>
              <a:t>những</a:t>
            </a:r>
            <a:r>
              <a:rPr lang="en-GB" dirty="0" smtClean="0"/>
              <a:t> </a:t>
            </a:r>
            <a:r>
              <a:rPr lang="en-GB" dirty="0" err="1" smtClean="0"/>
              <a:t>thay</a:t>
            </a:r>
            <a:r>
              <a:rPr lang="en-GB" dirty="0" smtClean="0"/>
              <a:t> </a:t>
            </a:r>
            <a:r>
              <a:rPr lang="en-GB" dirty="0" err="1" smtClean="0"/>
              <a:t>đổi</a:t>
            </a:r>
            <a:r>
              <a:rPr lang="en-GB" dirty="0" smtClean="0"/>
              <a:t> </a:t>
            </a:r>
            <a:r>
              <a:rPr lang="en-GB" dirty="0" err="1" smtClean="0"/>
              <a:t>cần</a:t>
            </a:r>
            <a:r>
              <a:rPr lang="en-GB" dirty="0" smtClean="0"/>
              <a:t> </a:t>
            </a:r>
            <a:r>
              <a:rPr lang="en-GB" dirty="0" err="1" smtClean="0"/>
              <a:t>thiết</a:t>
            </a:r>
            <a:endParaRPr lang="en-GB" dirty="0"/>
          </a:p>
          <a:p>
            <a:r>
              <a:rPr lang="en-GB" dirty="0" err="1" smtClean="0"/>
              <a:t>Biên</a:t>
            </a:r>
            <a:r>
              <a:rPr lang="en-GB" dirty="0" smtClean="0"/>
              <a:t> </a:t>
            </a:r>
            <a:r>
              <a:rPr lang="en-GB" dirty="0" err="1" smtClean="0"/>
              <a:t>dịch</a:t>
            </a:r>
            <a:r>
              <a:rPr lang="en-GB" dirty="0" smtClean="0"/>
              <a:t> </a:t>
            </a:r>
            <a:r>
              <a:rPr lang="en-GB" dirty="0" err="1" smtClean="0"/>
              <a:t>ra</a:t>
            </a:r>
            <a:r>
              <a:rPr lang="en-GB" dirty="0" smtClean="0"/>
              <a:t> </a:t>
            </a:r>
            <a:r>
              <a:rPr lang="en-GB" dirty="0" err="1" smtClean="0"/>
              <a:t>ngôn</a:t>
            </a:r>
            <a:r>
              <a:rPr lang="en-GB" dirty="0" smtClean="0"/>
              <a:t> </a:t>
            </a:r>
            <a:r>
              <a:rPr lang="en-GB" dirty="0" err="1" smtClean="0"/>
              <a:t>ngữ</a:t>
            </a:r>
            <a:r>
              <a:rPr lang="en-GB" dirty="0" smtClean="0"/>
              <a:t> </a:t>
            </a:r>
            <a:r>
              <a:rPr lang="en-GB" dirty="0" err="1" smtClean="0"/>
              <a:t>địa</a:t>
            </a:r>
            <a:r>
              <a:rPr lang="en-GB" dirty="0" smtClean="0"/>
              <a:t> </a:t>
            </a:r>
            <a:r>
              <a:rPr lang="en-GB" dirty="0" err="1" smtClean="0"/>
              <a:t>phương</a:t>
            </a:r>
            <a:r>
              <a:rPr lang="en-GB" dirty="0" smtClean="0"/>
              <a:t> </a:t>
            </a:r>
            <a:r>
              <a:rPr lang="en-GB" dirty="0" err="1" smtClean="0"/>
              <a:t>nếu</a:t>
            </a:r>
            <a:r>
              <a:rPr lang="en-GB" dirty="0" smtClean="0"/>
              <a:t> </a:t>
            </a:r>
            <a:r>
              <a:rPr lang="en-GB" dirty="0" err="1" smtClean="0"/>
              <a:t>cần</a:t>
            </a:r>
            <a:r>
              <a:rPr lang="en-GB" dirty="0" smtClean="0"/>
              <a:t> </a:t>
            </a:r>
            <a:r>
              <a:rPr lang="en-GB" dirty="0" err="1" smtClean="0"/>
              <a:t>thiết</a:t>
            </a:r>
            <a:endParaRPr lang="en-GB" dirty="0"/>
          </a:p>
          <a:p>
            <a:r>
              <a:rPr lang="en-GB" dirty="0" err="1" smtClean="0"/>
              <a:t>Cân</a:t>
            </a:r>
            <a:r>
              <a:rPr lang="en-GB" dirty="0" smtClean="0"/>
              <a:t> </a:t>
            </a:r>
            <a:r>
              <a:rPr lang="en-GB" dirty="0" err="1" smtClean="0"/>
              <a:t>nhắc</a:t>
            </a:r>
            <a:r>
              <a:rPr lang="en-GB" dirty="0" smtClean="0"/>
              <a:t> </a:t>
            </a:r>
            <a:r>
              <a:rPr lang="en-GB" dirty="0" err="1" smtClean="0"/>
              <a:t>xây</a:t>
            </a:r>
            <a:r>
              <a:rPr lang="en-GB" dirty="0" smtClean="0"/>
              <a:t> </a:t>
            </a:r>
            <a:r>
              <a:rPr lang="en-GB" dirty="0" err="1" smtClean="0"/>
              <a:t>dựng</a:t>
            </a:r>
            <a:r>
              <a:rPr lang="en-GB" dirty="0" smtClean="0"/>
              <a:t> </a:t>
            </a:r>
            <a:r>
              <a:rPr lang="en-GB" dirty="0" err="1" smtClean="0"/>
              <a:t>tài</a:t>
            </a:r>
            <a:r>
              <a:rPr lang="en-GB" dirty="0" smtClean="0"/>
              <a:t> </a:t>
            </a:r>
            <a:r>
              <a:rPr lang="en-GB" dirty="0" err="1" smtClean="0"/>
              <a:t>liệu</a:t>
            </a:r>
            <a:r>
              <a:rPr lang="en-GB" dirty="0" smtClean="0"/>
              <a:t> </a:t>
            </a:r>
            <a:r>
              <a:rPr lang="en-GB" dirty="0" err="1" smtClean="0"/>
              <a:t>mới</a:t>
            </a:r>
            <a:r>
              <a:rPr lang="en-GB" dirty="0" smtClean="0"/>
              <a:t>/</a:t>
            </a:r>
            <a:r>
              <a:rPr lang="en-GB" dirty="0" err="1" smtClean="0"/>
              <a:t>bổ</a:t>
            </a:r>
            <a:r>
              <a:rPr lang="en-GB" dirty="0" smtClean="0"/>
              <a:t> sung </a:t>
            </a:r>
            <a:r>
              <a:rPr lang="en-GB" dirty="0" err="1" smtClean="0"/>
              <a:t>khi</a:t>
            </a:r>
            <a:r>
              <a:rPr lang="en-GB" dirty="0" smtClean="0"/>
              <a:t> </a:t>
            </a:r>
            <a:r>
              <a:rPr lang="en-GB" dirty="0" err="1" smtClean="0"/>
              <a:t>cần</a:t>
            </a:r>
            <a:endParaRPr lang="en-GB" dirty="0"/>
          </a:p>
          <a:p>
            <a:r>
              <a:rPr lang="en-GB" dirty="0" err="1" smtClean="0"/>
              <a:t>Luôn</a:t>
            </a:r>
            <a:r>
              <a:rPr lang="en-GB" dirty="0" smtClean="0"/>
              <a:t> </a:t>
            </a:r>
            <a:r>
              <a:rPr lang="en-GB" dirty="0" err="1" smtClean="0"/>
              <a:t>ghi</a:t>
            </a:r>
            <a:r>
              <a:rPr lang="en-GB" dirty="0" smtClean="0"/>
              <a:t> </a:t>
            </a:r>
            <a:r>
              <a:rPr lang="en-GB" dirty="0" err="1" smtClean="0"/>
              <a:t>nhớ</a:t>
            </a:r>
            <a:r>
              <a:rPr lang="en-GB" dirty="0" smtClean="0"/>
              <a:t>: </a:t>
            </a:r>
            <a:r>
              <a:rPr lang="en-GB" dirty="0" err="1" smtClean="0"/>
              <a:t>việc</a:t>
            </a:r>
            <a:r>
              <a:rPr lang="en-GB" dirty="0" smtClean="0"/>
              <a:t> </a:t>
            </a:r>
            <a:r>
              <a:rPr lang="en-GB" dirty="0" err="1" smtClean="0"/>
              <a:t>xây</a:t>
            </a:r>
            <a:r>
              <a:rPr lang="en-GB" dirty="0" smtClean="0"/>
              <a:t> </a:t>
            </a:r>
            <a:r>
              <a:rPr lang="en-GB" dirty="0" err="1" smtClean="0"/>
              <a:t>dựng</a:t>
            </a:r>
            <a:r>
              <a:rPr lang="en-GB" dirty="0" smtClean="0"/>
              <a:t> </a:t>
            </a:r>
            <a:r>
              <a:rPr lang="en-GB" dirty="0" err="1" smtClean="0"/>
              <a:t>tài</a:t>
            </a:r>
            <a:r>
              <a:rPr lang="en-GB" dirty="0" smtClean="0"/>
              <a:t> </a:t>
            </a:r>
            <a:r>
              <a:rPr lang="en-GB" dirty="0" err="1" smtClean="0"/>
              <a:t>liệu</a:t>
            </a:r>
            <a:r>
              <a:rPr lang="en-GB" dirty="0" smtClean="0"/>
              <a:t> </a:t>
            </a:r>
            <a:r>
              <a:rPr lang="en-GB" dirty="0" err="1" smtClean="0"/>
              <a:t>đào</a:t>
            </a:r>
            <a:r>
              <a:rPr lang="en-GB" dirty="0" smtClean="0"/>
              <a:t> </a:t>
            </a:r>
            <a:r>
              <a:rPr lang="en-GB" dirty="0" err="1" smtClean="0"/>
              <a:t>tạo</a:t>
            </a:r>
            <a:r>
              <a:rPr lang="en-GB" dirty="0" smtClean="0"/>
              <a:t> </a:t>
            </a:r>
            <a:r>
              <a:rPr lang="en-GB" dirty="0" err="1" smtClean="0"/>
              <a:t>phụ</a:t>
            </a:r>
            <a:r>
              <a:rPr lang="en-GB" dirty="0" smtClean="0"/>
              <a:t> </a:t>
            </a:r>
            <a:r>
              <a:rPr lang="en-GB" dirty="0" err="1" smtClean="0"/>
              <a:t>thuộc</a:t>
            </a:r>
            <a:r>
              <a:rPr lang="en-GB" dirty="0" smtClean="0"/>
              <a:t> </a:t>
            </a:r>
            <a:r>
              <a:rPr lang="en-GB" dirty="0" err="1" smtClean="0"/>
              <a:t>vào</a:t>
            </a:r>
            <a:r>
              <a:rPr lang="en-GB" dirty="0" smtClean="0"/>
              <a:t> </a:t>
            </a:r>
            <a:r>
              <a:rPr lang="en-GB" dirty="0" err="1" smtClean="0"/>
              <a:t>đối</a:t>
            </a:r>
            <a:r>
              <a:rPr lang="en-GB" dirty="0" smtClean="0"/>
              <a:t> </a:t>
            </a:r>
            <a:r>
              <a:rPr lang="en-GB" dirty="0" err="1" smtClean="0"/>
              <a:t>tượng</a:t>
            </a:r>
            <a:r>
              <a:rPr lang="en-GB" dirty="0" smtClean="0"/>
              <a:t> </a:t>
            </a:r>
            <a:r>
              <a:rPr lang="en-GB" dirty="0" err="1" smtClean="0"/>
              <a:t>học</a:t>
            </a:r>
            <a:r>
              <a:rPr lang="en-GB" dirty="0" smtClean="0"/>
              <a:t> </a:t>
            </a:r>
            <a:r>
              <a:rPr lang="en-GB" dirty="0" err="1" smtClean="0"/>
              <a:t>viên</a:t>
            </a:r>
            <a:r>
              <a:rPr lang="en-GB" dirty="0" smtClean="0"/>
              <a:t>!</a:t>
            </a:r>
            <a:endParaRPr lang="es-HN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7425" y="1447800"/>
            <a:ext cx="3076575" cy="463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47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Thiết</a:t>
            </a:r>
            <a:r>
              <a:rPr lang="en-US" dirty="0" smtClean="0"/>
              <a:t> </a:t>
            </a:r>
            <a:r>
              <a:rPr lang="en-US" dirty="0" err="1" smtClean="0"/>
              <a:t>kế</a:t>
            </a:r>
            <a:r>
              <a:rPr lang="en-US" dirty="0" smtClean="0"/>
              <a:t> </a:t>
            </a:r>
            <a:r>
              <a:rPr lang="en-US" dirty="0" err="1" smtClean="0"/>
              <a:t>tình</a:t>
            </a:r>
            <a:r>
              <a:rPr lang="en-US" dirty="0" smtClean="0"/>
              <a:t> </a:t>
            </a:r>
            <a:r>
              <a:rPr lang="en-US" dirty="0" err="1" smtClean="0"/>
              <a:t>huống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hoạt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endParaRPr lang="en-US" dirty="0"/>
          </a:p>
        </p:txBody>
      </p:sp>
      <p:grpSp>
        <p:nvGrpSpPr>
          <p:cNvPr id="64" name="Group 63"/>
          <p:cNvGrpSpPr/>
          <p:nvPr/>
        </p:nvGrpSpPr>
        <p:grpSpPr>
          <a:xfrm>
            <a:off x="762000" y="1371600"/>
            <a:ext cx="8001000" cy="5410200"/>
            <a:chOff x="762000" y="1371600"/>
            <a:chExt cx="8001000" cy="5410200"/>
          </a:xfrm>
        </p:grpSpPr>
        <p:sp>
          <p:nvSpPr>
            <p:cNvPr id="5" name="Oval 4"/>
            <p:cNvSpPr/>
            <p:nvPr/>
          </p:nvSpPr>
          <p:spPr>
            <a:xfrm>
              <a:off x="776514" y="1447800"/>
              <a:ext cx="609600" cy="533400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</a:rPr>
                <a:t>1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752600" y="1371600"/>
              <a:ext cx="1752600" cy="57694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err="1" smtClean="0">
                  <a:solidFill>
                    <a:schemeClr val="tx1"/>
                  </a:solidFill>
                </a:rPr>
                <a:t>Xác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định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mục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tiêu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học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tập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776514" y="2090058"/>
              <a:ext cx="609600" cy="5334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</a:rPr>
                <a:t>2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776514" y="2819400"/>
              <a:ext cx="609600" cy="533400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</a:rPr>
                <a:t>3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62000" y="3505200"/>
              <a:ext cx="609600" cy="5334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657600" y="1371600"/>
              <a:ext cx="5105400" cy="57694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err="1" smtClean="0">
                  <a:solidFill>
                    <a:schemeClr val="tx1"/>
                  </a:solidFill>
                </a:rPr>
                <a:t>Mục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đích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là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gì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?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Giải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quyết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vấn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đề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?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Khám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phá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khái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niệm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?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Đề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xuất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giải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pháp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? Ra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quyết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định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? …?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2600" y="2057400"/>
              <a:ext cx="1752600" cy="576942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err="1">
                  <a:solidFill>
                    <a:schemeClr val="tx1"/>
                  </a:solidFill>
                </a:rPr>
                <a:t>Xác</a:t>
              </a:r>
              <a:r>
                <a:rPr lang="en-US" b="1" dirty="0">
                  <a:solidFill>
                    <a:schemeClr val="tx1"/>
                  </a:solidFill>
                </a:rPr>
                <a:t> </a:t>
              </a:r>
              <a:r>
                <a:rPr lang="en-US" b="1" dirty="0" err="1">
                  <a:solidFill>
                    <a:schemeClr val="tx1"/>
                  </a:solidFill>
                </a:rPr>
                <a:t>định</a:t>
              </a:r>
              <a:r>
                <a:rPr lang="en-US" b="1" dirty="0">
                  <a:solidFill>
                    <a:schemeClr val="tx1"/>
                  </a:solidFill>
                </a:rPr>
                <a:t> </a:t>
              </a:r>
              <a:r>
                <a:rPr lang="en-US" b="1" dirty="0" err="1">
                  <a:solidFill>
                    <a:schemeClr val="tx1"/>
                  </a:solidFill>
                </a:rPr>
                <a:t>câu</a:t>
              </a:r>
              <a:r>
                <a:rPr lang="en-US" b="1" dirty="0">
                  <a:solidFill>
                    <a:schemeClr val="tx1"/>
                  </a:solidFill>
                </a:rPr>
                <a:t> </a:t>
              </a:r>
              <a:r>
                <a:rPr lang="en-US" b="1" dirty="0" err="1">
                  <a:solidFill>
                    <a:schemeClr val="tx1"/>
                  </a:solidFill>
                </a:rPr>
                <a:t>hỏi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657600" y="2057400"/>
              <a:ext cx="5105400" cy="576942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… </a:t>
              </a:r>
              <a:r>
                <a:rPr lang="en-US" b="1" dirty="0" err="1">
                  <a:solidFill>
                    <a:schemeClr val="tx1"/>
                  </a:solidFill>
                </a:rPr>
                <a:t>học</a:t>
              </a:r>
              <a:r>
                <a:rPr lang="en-US" b="1" dirty="0">
                  <a:solidFill>
                    <a:schemeClr val="tx1"/>
                  </a:solidFill>
                </a:rPr>
                <a:t> </a:t>
              </a:r>
              <a:r>
                <a:rPr lang="en-US" b="1" dirty="0" err="1">
                  <a:solidFill>
                    <a:schemeClr val="tx1"/>
                  </a:solidFill>
                </a:rPr>
                <a:t>viên</a:t>
              </a:r>
              <a:r>
                <a:rPr lang="en-US" b="1" dirty="0">
                  <a:solidFill>
                    <a:schemeClr val="tx1"/>
                  </a:solidFill>
                </a:rPr>
                <a:t> </a:t>
              </a:r>
              <a:r>
                <a:rPr lang="en-US" b="1" dirty="0" err="1">
                  <a:solidFill>
                    <a:schemeClr val="tx1"/>
                  </a:solidFill>
                </a:rPr>
                <a:t>sẽ</a:t>
              </a:r>
              <a:r>
                <a:rPr lang="en-US" b="1" dirty="0">
                  <a:solidFill>
                    <a:schemeClr val="tx1"/>
                  </a:solidFill>
                </a:rPr>
                <a:t> </a:t>
              </a:r>
              <a:r>
                <a:rPr lang="en-US" b="1" dirty="0" err="1">
                  <a:solidFill>
                    <a:schemeClr val="tx1"/>
                  </a:solidFill>
                </a:rPr>
                <a:t>phải</a:t>
              </a:r>
              <a:r>
                <a:rPr lang="en-US" b="1" dirty="0">
                  <a:solidFill>
                    <a:schemeClr val="tx1"/>
                  </a:solidFill>
                </a:rPr>
                <a:t> </a:t>
              </a:r>
              <a:r>
                <a:rPr lang="en-US" b="1" dirty="0" err="1">
                  <a:solidFill>
                    <a:schemeClr val="tx1"/>
                  </a:solidFill>
                </a:rPr>
                <a:t>trả</a:t>
              </a:r>
              <a:r>
                <a:rPr lang="en-US" b="1" dirty="0">
                  <a:solidFill>
                    <a:schemeClr val="tx1"/>
                  </a:solidFill>
                </a:rPr>
                <a:t> </a:t>
              </a:r>
              <a:r>
                <a:rPr lang="en-US" b="1" dirty="0" err="1">
                  <a:solidFill>
                    <a:schemeClr val="tx1"/>
                  </a:solidFill>
                </a:rPr>
                <a:t>lời</a:t>
              </a:r>
              <a:r>
                <a:rPr lang="en-US" b="1" dirty="0">
                  <a:solidFill>
                    <a:schemeClr val="tx1"/>
                  </a:solidFill>
                </a:rPr>
                <a:t> </a:t>
              </a:r>
              <a:r>
                <a:rPr lang="en-US" b="1" dirty="0" err="1">
                  <a:solidFill>
                    <a:schemeClr val="tx1"/>
                  </a:solidFill>
                </a:rPr>
                <a:t>trong</a:t>
              </a:r>
              <a:r>
                <a:rPr lang="en-US" b="1" dirty="0">
                  <a:solidFill>
                    <a:schemeClr val="tx1"/>
                  </a:solidFill>
                </a:rPr>
                <a:t> </a:t>
              </a:r>
              <a:r>
                <a:rPr lang="en-US" b="1" dirty="0" err="1">
                  <a:solidFill>
                    <a:schemeClr val="tx1"/>
                  </a:solidFill>
                </a:rPr>
                <a:t>bài</a:t>
              </a:r>
              <a:r>
                <a:rPr lang="en-US" b="1" dirty="0">
                  <a:solidFill>
                    <a:schemeClr val="tx1"/>
                  </a:solidFill>
                </a:rPr>
                <a:t> </a:t>
              </a:r>
              <a:r>
                <a:rPr lang="en-US" b="1" dirty="0" err="1">
                  <a:solidFill>
                    <a:schemeClr val="tx1"/>
                  </a:solidFill>
                </a:rPr>
                <a:t>tập</a:t>
              </a:r>
              <a:r>
                <a:rPr lang="en-US" b="1" dirty="0">
                  <a:solidFill>
                    <a:schemeClr val="tx1"/>
                  </a:solidFill>
                </a:rPr>
                <a:t>/</a:t>
              </a:r>
              <a:r>
                <a:rPr lang="en-US" b="1" dirty="0" err="1">
                  <a:solidFill>
                    <a:schemeClr val="tx1"/>
                  </a:solidFill>
                </a:rPr>
                <a:t>nhiệm</a:t>
              </a:r>
              <a:r>
                <a:rPr lang="en-US" b="1" dirty="0">
                  <a:solidFill>
                    <a:schemeClr val="tx1"/>
                  </a:solidFill>
                </a:rPr>
                <a:t> </a:t>
              </a:r>
              <a:r>
                <a:rPr lang="en-US" b="1" dirty="0" err="1">
                  <a:solidFill>
                    <a:schemeClr val="tx1"/>
                  </a:solidFill>
                </a:rPr>
                <a:t>vụ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752600" y="2743200"/>
              <a:ext cx="1752600" cy="57694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err="1" smtClean="0">
                  <a:solidFill>
                    <a:schemeClr val="tx1"/>
                  </a:solidFill>
                </a:rPr>
                <a:t>Khai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thác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các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tình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huống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657600" y="2743200"/>
              <a:ext cx="5105400" cy="57694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</a:rPr>
                <a:t>…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và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lựa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chọn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!</a:t>
              </a:r>
            </a:p>
            <a:p>
              <a:pPr algn="ctr"/>
              <a:r>
                <a:rPr lang="en-US" sz="1600" b="1" dirty="0" err="1" smtClean="0">
                  <a:solidFill>
                    <a:schemeClr val="tx1"/>
                  </a:solidFill>
                </a:rPr>
                <a:t>Kiểm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tra</a:t>
              </a:r>
              <a:r>
                <a:rPr lang="en-US" sz="1600" b="1" dirty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xem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các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tình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huống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có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phù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hợp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với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mục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tiêu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học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tập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không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(1)</a:t>
              </a: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1752600" y="3429000"/>
              <a:ext cx="1752600" cy="576942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Thu </a:t>
              </a:r>
              <a:r>
                <a:rPr lang="en-US" b="1" dirty="0" err="1">
                  <a:solidFill>
                    <a:schemeClr val="tx1"/>
                  </a:solidFill>
                </a:rPr>
                <a:t>thập</a:t>
              </a:r>
              <a:r>
                <a:rPr lang="en-US" b="1" dirty="0">
                  <a:solidFill>
                    <a:schemeClr val="tx1"/>
                  </a:solidFill>
                </a:rPr>
                <a:t> </a:t>
              </a:r>
              <a:r>
                <a:rPr lang="en-US" b="1" dirty="0" err="1">
                  <a:solidFill>
                    <a:schemeClr val="tx1"/>
                  </a:solidFill>
                </a:rPr>
                <a:t>thông</a:t>
              </a:r>
              <a:r>
                <a:rPr lang="en-US" b="1" dirty="0">
                  <a:solidFill>
                    <a:schemeClr val="tx1"/>
                  </a:solidFill>
                </a:rPr>
                <a:t> tin</a:t>
              </a: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657600" y="3429000"/>
              <a:ext cx="5105400" cy="576942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</a:rPr>
                <a:t>…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luôn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ghi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nhớ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những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câu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hỏi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của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học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viên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(2)!</a:t>
              </a:r>
            </a:p>
            <a:p>
              <a:pPr algn="ctr"/>
              <a:r>
                <a:rPr lang="en-US" sz="1600" b="1" dirty="0" err="1" smtClean="0">
                  <a:solidFill>
                    <a:schemeClr val="tx1"/>
                  </a:solidFill>
                </a:rPr>
                <a:t>Dữ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liệu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,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hình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ảnh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,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bản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đồ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,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mô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tả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câu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chuyện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…</a:t>
              </a:r>
            </a:p>
          </p:txBody>
        </p:sp>
        <p:sp>
          <p:nvSpPr>
            <p:cNvPr id="51" name="Oval 50"/>
            <p:cNvSpPr/>
            <p:nvPr/>
          </p:nvSpPr>
          <p:spPr>
            <a:xfrm>
              <a:off x="762000" y="4191000"/>
              <a:ext cx="609600" cy="533400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</a:rPr>
                <a:t>5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752600" y="4114800"/>
              <a:ext cx="1752600" cy="57694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err="1" smtClean="0">
                  <a:solidFill>
                    <a:schemeClr val="tx1"/>
                  </a:solidFill>
                </a:rPr>
                <a:t>Dàn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ý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về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bài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tập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tình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huống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3657600" y="4114800"/>
              <a:ext cx="5105400" cy="57694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err="1" smtClean="0">
                  <a:solidFill>
                    <a:schemeClr val="tx1"/>
                  </a:solidFill>
                </a:rPr>
                <a:t>Đây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là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câu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chuyện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–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với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các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nhân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vật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!</a:t>
              </a:r>
            </a:p>
            <a:p>
              <a:pPr algn="ctr"/>
              <a:r>
                <a:rPr lang="en-US" sz="1600" b="1" dirty="0" err="1" smtClean="0">
                  <a:solidFill>
                    <a:schemeClr val="tx1"/>
                  </a:solidFill>
                </a:rPr>
                <a:t>Mô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tả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tình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huống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và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điền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những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thông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tin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cần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thiết</a:t>
              </a:r>
              <a:endParaRPr lang="en-US" sz="16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762000" y="4876800"/>
              <a:ext cx="609600" cy="5334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1752600" y="4833258"/>
              <a:ext cx="1752600" cy="576942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err="1" smtClean="0">
                  <a:solidFill>
                    <a:schemeClr val="tx1"/>
                  </a:solidFill>
                </a:rPr>
                <a:t>Viết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tình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huống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657600" y="4800600"/>
              <a:ext cx="5105400" cy="576942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err="1" smtClean="0">
                  <a:solidFill>
                    <a:schemeClr val="tx1"/>
                  </a:solidFill>
                </a:rPr>
                <a:t>Tường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thuật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lại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tình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huống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.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Đưa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vào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hình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ảnh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hoặc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bình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luận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minh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họa</a:t>
              </a:r>
              <a:endParaRPr lang="en-US" sz="16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762000" y="5562600"/>
              <a:ext cx="609600" cy="533400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</a:rPr>
                <a:t>7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1752600" y="5486400"/>
              <a:ext cx="1752600" cy="57694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err="1" smtClean="0">
                  <a:solidFill>
                    <a:schemeClr val="tx1"/>
                  </a:solidFill>
                </a:rPr>
                <a:t>Chỉnh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sửa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tình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huống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3657600" y="5486400"/>
              <a:ext cx="5105400" cy="57694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</a:rPr>
                <a:t>…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sau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một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vài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ngày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!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Ngôn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ngữ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,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ngữ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pháp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,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trình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tự</a:t>
              </a:r>
              <a:endParaRPr lang="en-US" sz="16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600" b="1" dirty="0" err="1" smtClean="0">
                  <a:solidFill>
                    <a:schemeClr val="tx1"/>
                  </a:solidFill>
                </a:rPr>
                <a:t>Bổ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sung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những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thông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tin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còn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thiếu</a:t>
              </a:r>
              <a:endParaRPr lang="en-US" sz="16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762000" y="6248400"/>
              <a:ext cx="609600" cy="5334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1752600" y="6172200"/>
              <a:ext cx="1752600" cy="576942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err="1" smtClean="0">
                  <a:solidFill>
                    <a:schemeClr val="tx1"/>
                  </a:solidFill>
                </a:rPr>
                <a:t>Kiểm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tra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lại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tình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huống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3657600" y="6172200"/>
              <a:ext cx="5105400" cy="576942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err="1" smtClean="0">
                  <a:solidFill>
                    <a:schemeClr val="tx1"/>
                  </a:solidFill>
                </a:rPr>
                <a:t>Với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đồng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nghiệp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trong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nhóm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nhỏ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với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học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600" b="1" dirty="0" err="1" smtClean="0">
                  <a:solidFill>
                    <a:schemeClr val="tx1"/>
                  </a:solidFill>
                </a:rPr>
                <a:t>viên</a:t>
              </a:r>
              <a:endParaRPr lang="en-US" sz="1600" b="1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b="1" smtClean="0"/>
              <a:pPr>
                <a:defRPr/>
              </a:pPr>
              <a:t>22</a:t>
            </a:fld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Chuẩn</a:t>
            </a:r>
            <a:r>
              <a:rPr lang="en-US" dirty="0" smtClean="0"/>
              <a:t> </a:t>
            </a:r>
            <a:r>
              <a:rPr lang="en-US" dirty="0" err="1" smtClean="0"/>
              <a:t>bị</a:t>
            </a:r>
            <a:r>
              <a:rPr lang="en-US" dirty="0" smtClean="0"/>
              <a:t> </a:t>
            </a:r>
            <a:r>
              <a:rPr lang="en-US" dirty="0" err="1" smtClean="0"/>
              <a:t>hậu</a:t>
            </a:r>
            <a:r>
              <a:rPr lang="en-US" dirty="0" smtClean="0"/>
              <a:t> </a:t>
            </a:r>
            <a:r>
              <a:rPr lang="en-US" dirty="0" err="1" smtClean="0"/>
              <a:t>cần</a:t>
            </a:r>
            <a:r>
              <a:rPr lang="en-US" dirty="0" smtClean="0"/>
              <a:t>: </a:t>
            </a:r>
            <a:r>
              <a:rPr lang="en-US" dirty="0" err="1" smtClean="0"/>
              <a:t>một</a:t>
            </a:r>
            <a:r>
              <a:rPr lang="en-US" dirty="0" smtClean="0"/>
              <a:t> </a:t>
            </a:r>
            <a:r>
              <a:rPr lang="en-US" dirty="0" err="1" smtClean="0"/>
              <a:t>số</a:t>
            </a:r>
            <a:r>
              <a:rPr lang="en-US" dirty="0" smtClean="0"/>
              <a:t> </a:t>
            </a:r>
            <a:r>
              <a:rPr lang="en-US" dirty="0" err="1" smtClean="0"/>
              <a:t>câu</a:t>
            </a:r>
            <a:r>
              <a:rPr lang="en-US" dirty="0" smtClean="0"/>
              <a:t> </a:t>
            </a:r>
            <a:r>
              <a:rPr lang="en-US" dirty="0" err="1" smtClean="0"/>
              <a:t>hỏi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010400" cy="4525963"/>
          </a:xfrm>
        </p:spPr>
        <p:txBody>
          <a:bodyPr/>
          <a:lstStyle/>
          <a:p>
            <a:r>
              <a:rPr lang="en-GB" dirty="0" err="1" smtClean="0"/>
              <a:t>Có</a:t>
            </a:r>
            <a:r>
              <a:rPr lang="en-GB" dirty="0" smtClean="0"/>
              <a:t> </a:t>
            </a:r>
            <a:r>
              <a:rPr lang="en-GB" dirty="0" err="1" smtClean="0"/>
              <a:t>bao</a:t>
            </a:r>
            <a:r>
              <a:rPr lang="en-GB" dirty="0" smtClean="0"/>
              <a:t> </a:t>
            </a:r>
            <a:r>
              <a:rPr lang="en-GB" dirty="0" err="1" smtClean="0"/>
              <a:t>nhiêu</a:t>
            </a:r>
            <a:r>
              <a:rPr lang="en-GB" dirty="0" smtClean="0"/>
              <a:t> </a:t>
            </a:r>
            <a:r>
              <a:rPr lang="en-GB" dirty="0" err="1" smtClean="0"/>
              <a:t>học</a:t>
            </a:r>
            <a:r>
              <a:rPr lang="en-GB" dirty="0" smtClean="0"/>
              <a:t> </a:t>
            </a:r>
            <a:r>
              <a:rPr lang="en-GB" dirty="0" err="1" smtClean="0"/>
              <a:t>viên</a:t>
            </a:r>
            <a:r>
              <a:rPr lang="en-GB" dirty="0" smtClean="0"/>
              <a:t>?</a:t>
            </a:r>
            <a:endParaRPr lang="en-GB" dirty="0"/>
          </a:p>
          <a:p>
            <a:r>
              <a:rPr lang="en-GB" dirty="0" err="1" smtClean="0"/>
              <a:t>Họ</a:t>
            </a:r>
            <a:r>
              <a:rPr lang="en-GB" dirty="0" smtClean="0"/>
              <a:t> </a:t>
            </a:r>
            <a:r>
              <a:rPr lang="en-GB" dirty="0" err="1" smtClean="0"/>
              <a:t>là</a:t>
            </a:r>
            <a:r>
              <a:rPr lang="en-GB" dirty="0" smtClean="0"/>
              <a:t> </a:t>
            </a:r>
            <a:r>
              <a:rPr lang="en-GB" dirty="0" err="1" smtClean="0"/>
              <a:t>những</a:t>
            </a:r>
            <a:r>
              <a:rPr lang="en-GB" dirty="0" smtClean="0"/>
              <a:t> </a:t>
            </a:r>
            <a:r>
              <a:rPr lang="en-GB" dirty="0" err="1" smtClean="0"/>
              <a:t>ai</a:t>
            </a:r>
            <a:r>
              <a:rPr lang="en-GB" dirty="0" smtClean="0"/>
              <a:t>? </a:t>
            </a:r>
          </a:p>
          <a:p>
            <a:r>
              <a:rPr lang="en-GB" dirty="0" err="1" smtClean="0"/>
              <a:t>Có</a:t>
            </a:r>
            <a:r>
              <a:rPr lang="en-GB" dirty="0" smtClean="0"/>
              <a:t> </a:t>
            </a:r>
            <a:r>
              <a:rPr lang="en-GB" dirty="0" err="1" smtClean="0"/>
              <a:t>cần</a:t>
            </a:r>
            <a:r>
              <a:rPr lang="en-GB" dirty="0" smtClean="0"/>
              <a:t> </a:t>
            </a:r>
            <a:r>
              <a:rPr lang="en-GB" dirty="0" err="1" smtClean="0"/>
              <a:t>chuẩn</a:t>
            </a:r>
            <a:r>
              <a:rPr lang="en-GB" dirty="0" smtClean="0"/>
              <a:t> </a:t>
            </a:r>
            <a:r>
              <a:rPr lang="en-GB" dirty="0" err="1" smtClean="0"/>
              <a:t>bị</a:t>
            </a:r>
            <a:r>
              <a:rPr lang="en-GB" dirty="0" smtClean="0"/>
              <a:t> </a:t>
            </a:r>
            <a:r>
              <a:rPr lang="en-GB" dirty="0" err="1" smtClean="0"/>
              <a:t>phòng</a:t>
            </a:r>
            <a:r>
              <a:rPr lang="en-GB" dirty="0" smtClean="0"/>
              <a:t> </a:t>
            </a:r>
            <a:r>
              <a:rPr lang="en-GB" dirty="0" err="1" smtClean="0"/>
              <a:t>học</a:t>
            </a:r>
            <a:r>
              <a:rPr lang="en-GB" dirty="0" smtClean="0"/>
              <a:t> </a:t>
            </a:r>
            <a:r>
              <a:rPr lang="en-GB" dirty="0" err="1" smtClean="0"/>
              <a:t>không</a:t>
            </a:r>
            <a:r>
              <a:rPr lang="en-GB" dirty="0" smtClean="0"/>
              <a:t>?</a:t>
            </a:r>
            <a:endParaRPr lang="en-GB" dirty="0"/>
          </a:p>
          <a:p>
            <a:r>
              <a:rPr lang="en-GB" dirty="0" err="1" smtClean="0"/>
              <a:t>Những</a:t>
            </a:r>
            <a:r>
              <a:rPr lang="en-GB" dirty="0" smtClean="0"/>
              <a:t> </a:t>
            </a:r>
            <a:r>
              <a:rPr lang="en-GB" dirty="0" err="1" smtClean="0"/>
              <a:t>thiết</a:t>
            </a:r>
            <a:r>
              <a:rPr lang="en-GB" dirty="0" smtClean="0"/>
              <a:t> </a:t>
            </a:r>
            <a:r>
              <a:rPr lang="en-GB" dirty="0" err="1" smtClean="0"/>
              <a:t>bị</a:t>
            </a:r>
            <a:r>
              <a:rPr lang="en-GB" dirty="0" smtClean="0"/>
              <a:t> </a:t>
            </a:r>
            <a:r>
              <a:rPr lang="en-GB" dirty="0" err="1" smtClean="0"/>
              <a:t>đào</a:t>
            </a:r>
            <a:r>
              <a:rPr lang="en-GB" dirty="0" smtClean="0"/>
              <a:t> </a:t>
            </a:r>
            <a:r>
              <a:rPr lang="en-GB" dirty="0" err="1" smtClean="0"/>
              <a:t>tạo</a:t>
            </a:r>
            <a:r>
              <a:rPr lang="en-GB" dirty="0" smtClean="0"/>
              <a:t> </a:t>
            </a:r>
            <a:r>
              <a:rPr lang="en-GB" dirty="0" err="1" smtClean="0"/>
              <a:t>nào</a:t>
            </a:r>
            <a:r>
              <a:rPr lang="en-GB" dirty="0" smtClean="0"/>
              <a:t> </a:t>
            </a:r>
            <a:r>
              <a:rPr lang="en-GB" dirty="0" err="1" smtClean="0"/>
              <a:t>cần</a:t>
            </a:r>
            <a:r>
              <a:rPr lang="en-GB" dirty="0" smtClean="0"/>
              <a:t> </a:t>
            </a:r>
            <a:r>
              <a:rPr lang="en-GB" dirty="0" err="1" smtClean="0"/>
              <a:t>thiết</a:t>
            </a:r>
            <a:r>
              <a:rPr lang="en-GB" dirty="0" smtClean="0"/>
              <a:t>? </a:t>
            </a:r>
            <a:endParaRPr lang="en-GB" dirty="0"/>
          </a:p>
          <a:p>
            <a:r>
              <a:rPr lang="en-GB" dirty="0" err="1" smtClean="0"/>
              <a:t>Có</a:t>
            </a:r>
            <a:r>
              <a:rPr lang="en-GB" dirty="0" smtClean="0"/>
              <a:t> </a:t>
            </a:r>
            <a:r>
              <a:rPr lang="en-GB" dirty="0" err="1" smtClean="0"/>
              <a:t>cần</a:t>
            </a:r>
            <a:r>
              <a:rPr lang="en-GB" dirty="0" smtClean="0"/>
              <a:t> </a:t>
            </a:r>
            <a:r>
              <a:rPr lang="en-GB" dirty="0" err="1" smtClean="0"/>
              <a:t>tài</a:t>
            </a:r>
            <a:r>
              <a:rPr lang="en-GB" dirty="0" smtClean="0"/>
              <a:t> </a:t>
            </a:r>
            <a:r>
              <a:rPr lang="en-GB" dirty="0" err="1" smtClean="0"/>
              <a:t>liệu</a:t>
            </a:r>
            <a:r>
              <a:rPr lang="en-GB" dirty="0" smtClean="0"/>
              <a:t> </a:t>
            </a:r>
            <a:r>
              <a:rPr lang="en-GB" dirty="0" err="1" smtClean="0"/>
              <a:t>phát</a:t>
            </a:r>
            <a:r>
              <a:rPr lang="en-GB" dirty="0" smtClean="0"/>
              <a:t> </a:t>
            </a:r>
            <a:r>
              <a:rPr lang="en-GB" dirty="0" err="1" smtClean="0"/>
              <a:t>tay</a:t>
            </a:r>
            <a:r>
              <a:rPr lang="en-GB" dirty="0" smtClean="0"/>
              <a:t> </a:t>
            </a:r>
            <a:r>
              <a:rPr lang="en-GB" dirty="0" err="1" smtClean="0"/>
              <a:t>cho</a:t>
            </a:r>
            <a:r>
              <a:rPr lang="en-GB" dirty="0" smtClean="0"/>
              <a:t> </a:t>
            </a:r>
            <a:r>
              <a:rPr lang="en-GB" dirty="0" err="1" smtClean="0"/>
              <a:t>học</a:t>
            </a:r>
            <a:r>
              <a:rPr lang="en-GB" dirty="0" smtClean="0"/>
              <a:t> </a:t>
            </a:r>
            <a:r>
              <a:rPr lang="en-GB" dirty="0" err="1" smtClean="0"/>
              <a:t>viên</a:t>
            </a:r>
            <a:r>
              <a:rPr lang="en-GB" dirty="0" smtClean="0"/>
              <a:t> </a:t>
            </a:r>
            <a:r>
              <a:rPr lang="en-GB" dirty="0" err="1" smtClean="0"/>
              <a:t>không</a:t>
            </a:r>
            <a:r>
              <a:rPr lang="en-GB" dirty="0" smtClean="0"/>
              <a:t>?</a:t>
            </a:r>
            <a:endParaRPr lang="en-GB" dirty="0"/>
          </a:p>
          <a:p>
            <a:r>
              <a:rPr lang="en-GB" dirty="0" err="1" smtClean="0"/>
              <a:t>Cần</a:t>
            </a:r>
            <a:r>
              <a:rPr lang="en-GB" dirty="0" smtClean="0"/>
              <a:t> </a:t>
            </a:r>
            <a:r>
              <a:rPr lang="en-GB" dirty="0" err="1" smtClean="0"/>
              <a:t>bao</a:t>
            </a:r>
            <a:r>
              <a:rPr lang="en-GB" dirty="0" smtClean="0"/>
              <a:t> </a:t>
            </a:r>
            <a:r>
              <a:rPr lang="en-GB" dirty="0" err="1" smtClean="0"/>
              <a:t>nhiêu</a:t>
            </a:r>
            <a:r>
              <a:rPr lang="en-GB" dirty="0" smtClean="0"/>
              <a:t> </a:t>
            </a:r>
            <a:r>
              <a:rPr lang="en-GB" dirty="0" err="1" smtClean="0"/>
              <a:t>thời</a:t>
            </a:r>
            <a:r>
              <a:rPr lang="en-GB" dirty="0" smtClean="0"/>
              <a:t> </a:t>
            </a:r>
            <a:r>
              <a:rPr lang="en-GB" dirty="0" err="1" smtClean="0"/>
              <a:t>gian</a:t>
            </a:r>
            <a:r>
              <a:rPr lang="en-GB" dirty="0" smtClean="0"/>
              <a:t> </a:t>
            </a:r>
            <a:r>
              <a:rPr lang="en-GB" dirty="0" err="1" smtClean="0"/>
              <a:t>cho</a:t>
            </a:r>
            <a:r>
              <a:rPr lang="en-GB" dirty="0" smtClean="0"/>
              <a:t> </a:t>
            </a:r>
            <a:r>
              <a:rPr lang="en-GB" dirty="0" err="1" smtClean="0"/>
              <a:t>đào</a:t>
            </a:r>
            <a:r>
              <a:rPr lang="en-GB" dirty="0" smtClean="0"/>
              <a:t> </a:t>
            </a:r>
            <a:r>
              <a:rPr lang="en-GB" dirty="0" err="1" smtClean="0"/>
              <a:t>tạo</a:t>
            </a:r>
            <a:r>
              <a:rPr lang="en-GB" dirty="0" smtClean="0"/>
              <a:t>?</a:t>
            </a:r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200" y="4495800"/>
            <a:ext cx="4337153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43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9" y="762000"/>
            <a:ext cx="9144000" cy="533400"/>
          </a:xfrm>
        </p:spPr>
        <p:txBody>
          <a:bodyPr/>
          <a:lstStyle/>
          <a:p>
            <a:r>
              <a:rPr lang="en-US" sz="2500" dirty="0" err="1" smtClean="0"/>
              <a:t>Bước</a:t>
            </a:r>
            <a:r>
              <a:rPr lang="en-US" sz="2500" dirty="0" smtClean="0"/>
              <a:t> 3: </a:t>
            </a:r>
            <a:r>
              <a:rPr lang="en-US" sz="2500" dirty="0" err="1" smtClean="0"/>
              <a:t>Cung</a:t>
            </a:r>
            <a:r>
              <a:rPr lang="en-US" sz="2500" dirty="0" smtClean="0"/>
              <a:t> </a:t>
            </a:r>
            <a:r>
              <a:rPr lang="en-US" sz="2500" dirty="0" err="1" smtClean="0"/>
              <a:t>cấp</a:t>
            </a:r>
            <a:r>
              <a:rPr lang="en-US" sz="2500" dirty="0" smtClean="0"/>
              <a:t> </a:t>
            </a:r>
            <a:r>
              <a:rPr lang="en-US" sz="2500" dirty="0" err="1" smtClean="0"/>
              <a:t>đào</a:t>
            </a:r>
            <a:r>
              <a:rPr lang="en-US" sz="2500" dirty="0" smtClean="0"/>
              <a:t> </a:t>
            </a:r>
            <a:r>
              <a:rPr lang="en-US" sz="2500" dirty="0" err="1" smtClean="0"/>
              <a:t>tạo</a:t>
            </a:r>
            <a:r>
              <a:rPr lang="en-US" sz="2500" dirty="0" smtClean="0"/>
              <a:t> EUTR </a:t>
            </a:r>
            <a:r>
              <a:rPr lang="en-US" sz="2500" dirty="0" err="1" smtClean="0"/>
              <a:t>cho</a:t>
            </a:r>
            <a:r>
              <a:rPr lang="en-US" sz="2500" dirty="0" smtClean="0"/>
              <a:t> </a:t>
            </a:r>
            <a:r>
              <a:rPr lang="en-US" sz="2500" dirty="0" err="1" smtClean="0"/>
              <a:t>các</a:t>
            </a:r>
            <a:r>
              <a:rPr lang="en-US" sz="2500" dirty="0" smtClean="0"/>
              <a:t> </a:t>
            </a:r>
            <a:r>
              <a:rPr lang="en-US" sz="2500" dirty="0" err="1" smtClean="0"/>
              <a:t>doanh</a:t>
            </a:r>
            <a:r>
              <a:rPr lang="en-US" sz="2500" dirty="0" smtClean="0"/>
              <a:t> </a:t>
            </a:r>
            <a:r>
              <a:rPr lang="en-US" sz="2500" dirty="0" err="1" smtClean="0"/>
              <a:t>nghiệp</a:t>
            </a:r>
            <a:r>
              <a:rPr lang="en-US" sz="2500" dirty="0" smtClean="0"/>
              <a:t> </a:t>
            </a:r>
            <a:r>
              <a:rPr lang="en-US" sz="2500" dirty="0" err="1" smtClean="0"/>
              <a:t>vừa</a:t>
            </a:r>
            <a:r>
              <a:rPr lang="en-US" sz="2500" dirty="0" smtClean="0"/>
              <a:t> </a:t>
            </a:r>
            <a:r>
              <a:rPr lang="en-US" sz="2500" dirty="0" err="1" smtClean="0"/>
              <a:t>và</a:t>
            </a:r>
            <a:r>
              <a:rPr lang="en-US" sz="2500" dirty="0" smtClean="0"/>
              <a:t> </a:t>
            </a:r>
            <a:r>
              <a:rPr lang="en-US" sz="2500" dirty="0" err="1" smtClean="0"/>
              <a:t>nhỏ</a:t>
            </a:r>
            <a:endParaRPr lang="en-US" sz="2500" dirty="0"/>
          </a:p>
        </p:txBody>
      </p:sp>
      <p:sp>
        <p:nvSpPr>
          <p:cNvPr id="4" name="Pentagon 3"/>
          <p:cNvSpPr/>
          <p:nvPr/>
        </p:nvSpPr>
        <p:spPr>
          <a:xfrm>
            <a:off x="228600" y="1600200"/>
            <a:ext cx="2362200" cy="1219200"/>
          </a:xfrm>
          <a:prstGeom prst="homePlate">
            <a:avLst/>
          </a:prstGeom>
          <a:solidFill>
            <a:srgbClr val="4F81BD"/>
          </a:solidFill>
          <a:ln>
            <a:solidFill>
              <a:srgbClr val="385D8A"/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Cung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cấp</a:t>
            </a:r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đào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tạo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28600" y="3062512"/>
            <a:ext cx="2590800" cy="2042888"/>
          </a:xfrm>
          <a:prstGeom prst="rect">
            <a:avLst/>
          </a:prstGeom>
          <a:solidFill>
            <a:srgbClr val="4F81BD"/>
          </a:solidFill>
          <a:ln w="9525">
            <a:solidFill>
              <a:srgbClr val="385D8A"/>
            </a:solidFill>
            <a:miter lim="800000"/>
            <a:headEnd/>
            <a:tailEnd/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lang="en-US" sz="2000" b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Kết</a:t>
            </a:r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quả</a:t>
            </a:r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mong</a:t>
            </a:r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đợi</a:t>
            </a:r>
            <a:endParaRPr lang="en-US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lang="en-US" sz="2000" b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Mục</a:t>
            </a:r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tiêu</a:t>
            </a:r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đào</a:t>
            </a:r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tạo</a:t>
            </a:r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được</a:t>
            </a:r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thực</a:t>
            </a:r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hiện</a:t>
            </a:r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bằng</a:t>
            </a:r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việc</a:t>
            </a:r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áp</a:t>
            </a:r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dụng</a:t>
            </a:r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những</a:t>
            </a:r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kỹ</a:t>
            </a:r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năng</a:t>
            </a:r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đào</a:t>
            </a:r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tạo</a:t>
            </a:r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phù</a:t>
            </a:r>
            <a:r>
              <a:rPr lang="en-US" sz="20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hợp</a:t>
            </a:r>
            <a:endParaRPr lang="en-US" sz="20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901287" y="1433400"/>
            <a:ext cx="2819400" cy="162911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2800" dirty="0" err="1" smtClean="0">
                <a:latin typeface="+mj-lt"/>
                <a:cs typeface="Arial" pitchFamily="34" charset="0"/>
              </a:rPr>
              <a:t>Trình</a:t>
            </a:r>
            <a:r>
              <a:rPr lang="en-US" sz="2800" dirty="0" smtClean="0">
                <a:latin typeface="+mj-lt"/>
                <a:cs typeface="Arial" pitchFamily="34" charset="0"/>
              </a:rPr>
              <a:t> </a:t>
            </a:r>
            <a:r>
              <a:rPr lang="en-US" sz="2800" dirty="0" err="1" smtClean="0">
                <a:latin typeface="+mj-lt"/>
                <a:cs typeface="Arial" pitchFamily="34" charset="0"/>
              </a:rPr>
              <a:t>bày</a:t>
            </a:r>
            <a:r>
              <a:rPr lang="en-US" sz="2800" dirty="0" smtClean="0">
                <a:latin typeface="+mj-lt"/>
                <a:cs typeface="Arial" pitchFamily="34" charset="0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959522" y="1460696"/>
            <a:ext cx="2743200" cy="162911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>
              <a:spcAft>
                <a:spcPts val="600"/>
              </a:spcAft>
            </a:pPr>
            <a:endParaRPr lang="en-US" sz="2000" dirty="0" smtClean="0">
              <a:cs typeface="Arial" pitchFamily="34" charset="0"/>
            </a:endParaRPr>
          </a:p>
          <a:p>
            <a:pPr lvl="0" algn="ctr">
              <a:spcAft>
                <a:spcPts val="600"/>
              </a:spcAft>
            </a:pPr>
            <a:r>
              <a:rPr lang="en-US" sz="2800" dirty="0" err="1" smtClean="0">
                <a:cs typeface="Arial" pitchFamily="34" charset="0"/>
              </a:rPr>
              <a:t>Thúc</a:t>
            </a:r>
            <a:r>
              <a:rPr lang="en-US" sz="2800" dirty="0" smtClean="0">
                <a:cs typeface="Arial" pitchFamily="34" charset="0"/>
              </a:rPr>
              <a:t> </a:t>
            </a:r>
            <a:r>
              <a:rPr lang="en-US" sz="2800" dirty="0" err="1" smtClean="0">
                <a:cs typeface="Arial" pitchFamily="34" charset="0"/>
              </a:rPr>
              <a:t>đẩy</a:t>
            </a:r>
            <a:endParaRPr lang="en-US" sz="2800" dirty="0" smtClean="0">
              <a:cs typeface="Arial" pitchFamily="34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5917441" y="3203812"/>
            <a:ext cx="2743200" cy="193457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  <a:tabLst/>
            </a:pPr>
            <a:r>
              <a:rPr lang="en-US" sz="2000" dirty="0" err="1" smtClean="0">
                <a:latin typeface="+mj-lt"/>
                <a:cs typeface="Arial" pitchFamily="34" charset="0"/>
              </a:rPr>
              <a:t>Giúp</a:t>
            </a:r>
            <a:r>
              <a:rPr lang="en-US" sz="2000" dirty="0" smtClean="0">
                <a:latin typeface="+mj-lt"/>
                <a:cs typeface="Arial" pitchFamily="34" charset="0"/>
              </a:rPr>
              <a:t> </a:t>
            </a:r>
            <a:r>
              <a:rPr lang="en-US" sz="2000" dirty="0" err="1" smtClean="0">
                <a:latin typeface="+mj-lt"/>
                <a:cs typeface="Arial" pitchFamily="34" charset="0"/>
              </a:rPr>
              <a:t>học</a:t>
            </a:r>
            <a:r>
              <a:rPr lang="en-US" sz="2000" dirty="0" smtClean="0">
                <a:latin typeface="+mj-lt"/>
                <a:cs typeface="Arial" pitchFamily="34" charset="0"/>
              </a:rPr>
              <a:t> </a:t>
            </a:r>
            <a:r>
              <a:rPr lang="en-US" sz="2000" dirty="0" err="1" smtClean="0">
                <a:latin typeface="+mj-lt"/>
                <a:cs typeface="Arial" pitchFamily="34" charset="0"/>
              </a:rPr>
              <a:t>viên</a:t>
            </a:r>
            <a:r>
              <a:rPr lang="en-US" sz="2000" dirty="0" smtClean="0">
                <a:latin typeface="+mj-lt"/>
                <a:cs typeface="Arial" pitchFamily="34" charset="0"/>
              </a:rPr>
              <a:t> </a:t>
            </a:r>
            <a:r>
              <a:rPr lang="en-US" sz="2000" dirty="0" err="1" smtClean="0">
                <a:latin typeface="+mj-lt"/>
                <a:cs typeface="Arial" pitchFamily="34" charset="0"/>
              </a:rPr>
              <a:t>học</a:t>
            </a:r>
            <a:r>
              <a:rPr lang="en-US" sz="2000" dirty="0" smtClean="0">
                <a:latin typeface="+mj-lt"/>
                <a:cs typeface="Arial" pitchFamily="34" charset="0"/>
              </a:rPr>
              <a:t> </a:t>
            </a:r>
            <a:r>
              <a:rPr lang="en-US" sz="2000" dirty="0" err="1" smtClean="0">
                <a:latin typeface="+mj-lt"/>
                <a:cs typeface="Arial" pitchFamily="34" charset="0"/>
              </a:rPr>
              <a:t>về</a:t>
            </a:r>
            <a:r>
              <a:rPr lang="en-US" sz="2000" dirty="0" smtClean="0">
                <a:latin typeface="+mj-lt"/>
                <a:cs typeface="Arial" pitchFamily="34" charset="0"/>
              </a:rPr>
              <a:t> </a:t>
            </a:r>
            <a:r>
              <a:rPr lang="en-US" sz="2000" dirty="0" err="1" smtClean="0">
                <a:latin typeface="+mj-lt"/>
                <a:cs typeface="Arial" pitchFamily="34" charset="0"/>
              </a:rPr>
              <a:t>chủ</a:t>
            </a:r>
            <a:r>
              <a:rPr lang="en-US" sz="2000" dirty="0" smtClean="0">
                <a:latin typeface="+mj-lt"/>
                <a:cs typeface="Arial" pitchFamily="34" charset="0"/>
              </a:rPr>
              <a:t> </a:t>
            </a:r>
            <a:r>
              <a:rPr lang="en-US" sz="2000" dirty="0" err="1" smtClean="0">
                <a:latin typeface="+mj-lt"/>
                <a:cs typeface="Arial" pitchFamily="34" charset="0"/>
              </a:rPr>
              <a:t>đề</a:t>
            </a:r>
            <a:r>
              <a:rPr lang="en-US" sz="2000" dirty="0" smtClean="0">
                <a:latin typeface="+mj-lt"/>
                <a:cs typeface="Arial" pitchFamily="34" charset="0"/>
              </a:rPr>
              <a:t> </a:t>
            </a:r>
            <a:r>
              <a:rPr lang="en-US" sz="2000" dirty="0" err="1" smtClean="0">
                <a:latin typeface="+mj-lt"/>
                <a:cs typeface="Arial" pitchFamily="34" charset="0"/>
              </a:rPr>
              <a:t>đào</a:t>
            </a:r>
            <a:r>
              <a:rPr lang="en-US" sz="2000" dirty="0" smtClean="0">
                <a:latin typeface="+mj-lt"/>
                <a:cs typeface="Arial" pitchFamily="34" charset="0"/>
              </a:rPr>
              <a:t> </a:t>
            </a:r>
            <a:r>
              <a:rPr lang="en-US" sz="2000" dirty="0" err="1" smtClean="0">
                <a:latin typeface="+mj-lt"/>
                <a:cs typeface="Arial" pitchFamily="34" charset="0"/>
              </a:rPr>
              <a:t>tạo</a:t>
            </a:r>
            <a:endParaRPr lang="en-US" sz="2000" dirty="0" smtClean="0">
              <a:latin typeface="+mj-lt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  <a:tabLst/>
            </a:pPr>
            <a:r>
              <a:rPr lang="en-US" sz="2000" dirty="0" err="1" smtClean="0">
                <a:latin typeface="+mj-lt"/>
                <a:cs typeface="Arial" pitchFamily="34" charset="0"/>
              </a:rPr>
              <a:t>Giúp</a:t>
            </a:r>
            <a:r>
              <a:rPr lang="en-US" sz="2000" dirty="0" smtClean="0">
                <a:latin typeface="+mj-lt"/>
                <a:cs typeface="Arial" pitchFamily="34" charset="0"/>
              </a:rPr>
              <a:t> </a:t>
            </a:r>
            <a:r>
              <a:rPr lang="en-US" sz="2000" dirty="0" err="1" smtClean="0">
                <a:latin typeface="+mj-lt"/>
                <a:cs typeface="Arial" pitchFamily="34" charset="0"/>
              </a:rPr>
              <a:t>học</a:t>
            </a:r>
            <a:r>
              <a:rPr lang="en-US" sz="2000" dirty="0" smtClean="0">
                <a:latin typeface="+mj-lt"/>
                <a:cs typeface="Arial" pitchFamily="34" charset="0"/>
              </a:rPr>
              <a:t> </a:t>
            </a:r>
            <a:r>
              <a:rPr lang="en-US" sz="2000" dirty="0" err="1" smtClean="0">
                <a:latin typeface="+mj-lt"/>
                <a:cs typeface="Arial" pitchFamily="34" charset="0"/>
              </a:rPr>
              <a:t>viên</a:t>
            </a:r>
            <a:r>
              <a:rPr lang="en-US" sz="2000" dirty="0" smtClean="0">
                <a:latin typeface="+mj-lt"/>
                <a:cs typeface="Arial" pitchFamily="34" charset="0"/>
              </a:rPr>
              <a:t> </a:t>
            </a:r>
            <a:r>
              <a:rPr lang="en-US" sz="2000" dirty="0" err="1" smtClean="0">
                <a:latin typeface="+mj-lt"/>
                <a:cs typeface="Arial" pitchFamily="34" charset="0"/>
              </a:rPr>
              <a:t>cảm</a:t>
            </a:r>
            <a:r>
              <a:rPr lang="en-US" sz="2000" dirty="0" smtClean="0">
                <a:latin typeface="+mj-lt"/>
                <a:cs typeface="Arial" pitchFamily="34" charset="0"/>
              </a:rPr>
              <a:t> </a:t>
            </a:r>
            <a:r>
              <a:rPr lang="en-US" sz="2000" dirty="0" err="1" smtClean="0">
                <a:latin typeface="+mj-lt"/>
                <a:cs typeface="Arial" pitchFamily="34" charset="0"/>
              </a:rPr>
              <a:t>thấy</a:t>
            </a:r>
            <a:r>
              <a:rPr lang="en-US" sz="2000" dirty="0" smtClean="0">
                <a:latin typeface="+mj-lt"/>
                <a:cs typeface="Arial" pitchFamily="34" charset="0"/>
              </a:rPr>
              <a:t> </a:t>
            </a:r>
            <a:r>
              <a:rPr lang="en-US" sz="2000" dirty="0" err="1" smtClean="0">
                <a:latin typeface="+mj-lt"/>
                <a:cs typeface="Arial" pitchFamily="34" charset="0"/>
              </a:rPr>
              <a:t>hứng</a:t>
            </a:r>
            <a:r>
              <a:rPr lang="en-US" sz="2000" dirty="0" smtClean="0">
                <a:latin typeface="+mj-lt"/>
                <a:cs typeface="Arial" pitchFamily="34" charset="0"/>
              </a:rPr>
              <a:t> </a:t>
            </a:r>
            <a:r>
              <a:rPr lang="en-US" sz="2000" dirty="0" err="1" smtClean="0">
                <a:latin typeface="+mj-lt"/>
                <a:cs typeface="Arial" pitchFamily="34" charset="0"/>
              </a:rPr>
              <a:t>thú</a:t>
            </a:r>
            <a:r>
              <a:rPr lang="en-US" sz="2000" dirty="0" smtClean="0">
                <a:latin typeface="+mj-lt"/>
                <a:cs typeface="Arial" pitchFamily="34" charset="0"/>
              </a:rPr>
              <a:t> </a:t>
            </a:r>
            <a:r>
              <a:rPr lang="en-US" sz="2000" dirty="0" err="1" smtClean="0">
                <a:latin typeface="+mj-lt"/>
                <a:cs typeface="Arial" pitchFamily="34" charset="0"/>
              </a:rPr>
              <a:t>với</a:t>
            </a:r>
            <a:r>
              <a:rPr lang="en-US" sz="2000" dirty="0" smtClean="0">
                <a:latin typeface="+mj-lt"/>
                <a:cs typeface="Arial" pitchFamily="34" charset="0"/>
              </a:rPr>
              <a:t> </a:t>
            </a:r>
            <a:r>
              <a:rPr lang="en-US" sz="2000" dirty="0" err="1" smtClean="0">
                <a:latin typeface="+mj-lt"/>
                <a:cs typeface="Arial" pitchFamily="34" charset="0"/>
              </a:rPr>
              <a:t>chủ</a:t>
            </a:r>
            <a:r>
              <a:rPr lang="en-US" sz="2000" dirty="0" smtClean="0">
                <a:latin typeface="+mj-lt"/>
                <a:cs typeface="Arial" pitchFamily="34" charset="0"/>
              </a:rPr>
              <a:t> </a:t>
            </a:r>
            <a:r>
              <a:rPr lang="en-US" sz="2000" dirty="0" err="1" smtClean="0">
                <a:latin typeface="+mj-lt"/>
                <a:cs typeface="Arial" pitchFamily="34" charset="0"/>
              </a:rPr>
              <a:t>đề</a:t>
            </a:r>
            <a:r>
              <a:rPr lang="en-US" sz="2000" dirty="0" smtClean="0">
                <a:latin typeface="+mj-lt"/>
                <a:cs typeface="Arial" pitchFamily="34" charset="0"/>
              </a:rPr>
              <a:t> </a:t>
            </a:r>
            <a:r>
              <a:rPr lang="en-US" sz="2000" dirty="0" err="1" smtClean="0">
                <a:latin typeface="+mj-lt"/>
                <a:cs typeface="Arial" pitchFamily="34" charset="0"/>
              </a:rPr>
              <a:t>đào</a:t>
            </a:r>
            <a:r>
              <a:rPr lang="en-US" sz="2000" dirty="0" smtClean="0">
                <a:latin typeface="+mj-lt"/>
                <a:cs typeface="Arial" pitchFamily="34" charset="0"/>
              </a:rPr>
              <a:t> </a:t>
            </a:r>
            <a:r>
              <a:rPr lang="en-US" sz="2000" dirty="0" err="1" smtClean="0">
                <a:latin typeface="+mj-lt"/>
                <a:cs typeface="Arial" pitchFamily="34" charset="0"/>
              </a:rPr>
              <a:t>tạo</a:t>
            </a:r>
            <a:r>
              <a:rPr lang="en-US" sz="2000" dirty="0" smtClean="0">
                <a:latin typeface="+mj-lt"/>
                <a:cs typeface="Arial" pitchFamily="34" charset="0"/>
              </a:rPr>
              <a:t> </a:t>
            </a:r>
            <a:r>
              <a:rPr lang="en-US" sz="2000" dirty="0" err="1" smtClean="0">
                <a:latin typeface="+mj-lt"/>
                <a:cs typeface="Arial" pitchFamily="34" charset="0"/>
              </a:rPr>
              <a:t>và</a:t>
            </a:r>
            <a:r>
              <a:rPr lang="en-US" sz="2000" dirty="0" smtClean="0">
                <a:latin typeface="+mj-lt"/>
                <a:cs typeface="Arial" pitchFamily="34" charset="0"/>
              </a:rPr>
              <a:t> </a:t>
            </a:r>
            <a:r>
              <a:rPr lang="en-US" sz="2000" dirty="0" err="1" smtClean="0">
                <a:latin typeface="+mj-lt"/>
                <a:cs typeface="Arial" pitchFamily="34" charset="0"/>
              </a:rPr>
              <a:t>kinh</a:t>
            </a:r>
            <a:r>
              <a:rPr lang="en-US" sz="2000" dirty="0" smtClean="0">
                <a:latin typeface="+mj-lt"/>
                <a:cs typeface="Arial" pitchFamily="34" charset="0"/>
              </a:rPr>
              <a:t> </a:t>
            </a:r>
            <a:r>
              <a:rPr lang="en-US" sz="2000" dirty="0" err="1" smtClean="0">
                <a:latin typeface="+mj-lt"/>
                <a:cs typeface="Arial" pitchFamily="34" charset="0"/>
              </a:rPr>
              <a:t>nghiệm</a:t>
            </a:r>
            <a:r>
              <a:rPr lang="en-US" sz="2000" dirty="0" smtClean="0">
                <a:latin typeface="+mj-lt"/>
                <a:cs typeface="Arial" pitchFamily="34" charset="0"/>
              </a:rPr>
              <a:t> </a:t>
            </a:r>
            <a:r>
              <a:rPr lang="en-US" sz="2000" dirty="0" err="1" smtClean="0">
                <a:latin typeface="+mj-lt"/>
                <a:cs typeface="Arial" pitchFamily="34" charset="0"/>
              </a:rPr>
              <a:t>được</a:t>
            </a:r>
            <a:r>
              <a:rPr lang="en-US" sz="2000" dirty="0" smtClean="0">
                <a:latin typeface="+mj-lt"/>
                <a:cs typeface="Arial" pitchFamily="34" charset="0"/>
              </a:rPr>
              <a:t> chia </a:t>
            </a:r>
            <a:r>
              <a:rPr lang="en-US" sz="2000" dirty="0" err="1" smtClean="0">
                <a:latin typeface="+mj-lt"/>
                <a:cs typeface="Arial" pitchFamily="34" charset="0"/>
              </a:rPr>
              <a:t>sẻ</a:t>
            </a:r>
            <a:endParaRPr kumimoji="0" lang="en-US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971800" y="3203812"/>
            <a:ext cx="2819400" cy="193457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  <a:tabLst/>
            </a:pPr>
            <a:r>
              <a:rPr lang="en-US" sz="2000" dirty="0" err="1" smtClean="0">
                <a:latin typeface="+mj-lt"/>
                <a:cs typeface="Arial" pitchFamily="34" charset="0"/>
              </a:rPr>
              <a:t>Trình</a:t>
            </a:r>
            <a:r>
              <a:rPr lang="en-US" sz="2000" dirty="0" smtClean="0">
                <a:latin typeface="+mj-lt"/>
                <a:cs typeface="Arial" pitchFamily="34" charset="0"/>
              </a:rPr>
              <a:t> </a:t>
            </a:r>
            <a:r>
              <a:rPr lang="en-US" sz="2000" dirty="0" err="1" smtClean="0">
                <a:latin typeface="+mj-lt"/>
                <a:cs typeface="Arial" pitchFamily="34" charset="0"/>
              </a:rPr>
              <a:t>bày</a:t>
            </a:r>
            <a:r>
              <a:rPr lang="en-US" sz="2000" dirty="0" smtClean="0">
                <a:latin typeface="+mj-lt"/>
                <a:cs typeface="Arial" pitchFamily="34" charset="0"/>
              </a:rPr>
              <a:t> </a:t>
            </a:r>
            <a:r>
              <a:rPr lang="en-US" sz="2000" dirty="0" err="1" smtClean="0">
                <a:latin typeface="+mj-lt"/>
                <a:cs typeface="Arial" pitchFamily="34" charset="0"/>
              </a:rPr>
              <a:t>chủ</a:t>
            </a:r>
            <a:r>
              <a:rPr lang="en-US" sz="2000" dirty="0" smtClean="0">
                <a:latin typeface="+mj-lt"/>
                <a:cs typeface="Arial" pitchFamily="34" charset="0"/>
              </a:rPr>
              <a:t> </a:t>
            </a:r>
            <a:r>
              <a:rPr lang="en-US" sz="2000" dirty="0" err="1" smtClean="0">
                <a:latin typeface="+mj-lt"/>
                <a:cs typeface="Arial" pitchFamily="34" charset="0"/>
              </a:rPr>
              <a:t>đề</a:t>
            </a:r>
            <a:r>
              <a:rPr lang="en-US" sz="2000" dirty="0" smtClean="0">
                <a:latin typeface="+mj-lt"/>
                <a:cs typeface="Arial" pitchFamily="34" charset="0"/>
              </a:rPr>
              <a:t> </a:t>
            </a:r>
            <a:r>
              <a:rPr lang="en-US" sz="2000" dirty="0" err="1" smtClean="0">
                <a:latin typeface="+mj-lt"/>
                <a:cs typeface="Arial" pitchFamily="34" charset="0"/>
              </a:rPr>
              <a:t>đào</a:t>
            </a:r>
            <a:r>
              <a:rPr lang="en-US" sz="2000" dirty="0" smtClean="0">
                <a:latin typeface="+mj-lt"/>
                <a:cs typeface="Arial" pitchFamily="34" charset="0"/>
              </a:rPr>
              <a:t> </a:t>
            </a:r>
            <a:r>
              <a:rPr lang="en-US" sz="2000" dirty="0" err="1" smtClean="0">
                <a:latin typeface="+mj-lt"/>
                <a:cs typeface="Arial" pitchFamily="34" charset="0"/>
              </a:rPr>
              <a:t>tạo</a:t>
            </a:r>
            <a:endParaRPr lang="en-US" sz="2000" dirty="0" smtClean="0">
              <a:latin typeface="+mj-lt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  <a:tabLst/>
            </a:pP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Trình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en-US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bày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en-US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nhiệm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en-US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vụ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Mười</a:t>
            </a:r>
            <a:r>
              <a:rPr lang="en-US" dirty="0" smtClean="0"/>
              <a:t> </a:t>
            </a:r>
            <a:r>
              <a:rPr lang="en-US" dirty="0" err="1" smtClean="0"/>
              <a:t>nỗi</a:t>
            </a:r>
            <a:r>
              <a:rPr lang="en-US" dirty="0" smtClean="0"/>
              <a:t> </a:t>
            </a:r>
            <a:r>
              <a:rPr lang="en-US" dirty="0" err="1" smtClean="0"/>
              <a:t>sợ</a:t>
            </a:r>
            <a:r>
              <a:rPr lang="en-US" dirty="0" smtClean="0"/>
              <a:t> </a:t>
            </a:r>
            <a:r>
              <a:rPr lang="en-US" dirty="0" err="1" smtClean="0"/>
              <a:t>hãi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con </a:t>
            </a:r>
            <a:r>
              <a:rPr lang="en-US" dirty="0" err="1" smtClean="0"/>
              <a:t>người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244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1. </a:t>
            </a:r>
            <a:r>
              <a:rPr lang="en-US" dirty="0" err="1" smtClean="0"/>
              <a:t>Phát</a:t>
            </a:r>
            <a:r>
              <a:rPr lang="en-US" dirty="0" smtClean="0"/>
              <a:t> </a:t>
            </a:r>
            <a:r>
              <a:rPr lang="en-US" dirty="0" err="1" smtClean="0"/>
              <a:t>biểu</a:t>
            </a:r>
            <a:r>
              <a:rPr lang="en-US" dirty="0" smtClean="0"/>
              <a:t> </a:t>
            </a:r>
            <a:r>
              <a:rPr lang="en-US" dirty="0" err="1" smtClean="0"/>
              <a:t>trước</a:t>
            </a:r>
            <a:r>
              <a:rPr lang="en-US" dirty="0"/>
              <a:t> </a:t>
            </a:r>
            <a:r>
              <a:rPr lang="en-US" dirty="0" err="1" smtClean="0"/>
              <a:t>đám</a:t>
            </a:r>
            <a:r>
              <a:rPr lang="en-US" dirty="0" smtClean="0"/>
              <a:t> </a:t>
            </a:r>
            <a:r>
              <a:rPr lang="en-US" dirty="0" err="1" smtClean="0"/>
              <a:t>đông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2. </a:t>
            </a:r>
            <a:r>
              <a:rPr lang="en-US" dirty="0" err="1" smtClean="0"/>
              <a:t>Độ</a:t>
            </a:r>
            <a:r>
              <a:rPr lang="en-US" dirty="0" smtClean="0"/>
              <a:t> </a:t>
            </a:r>
            <a:r>
              <a:rPr lang="en-US" dirty="0" err="1" smtClean="0"/>
              <a:t>cao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3. </a:t>
            </a:r>
            <a:r>
              <a:rPr lang="en-US" dirty="0" err="1" smtClean="0"/>
              <a:t>Sâu</a:t>
            </a:r>
            <a:r>
              <a:rPr lang="en-US" dirty="0" smtClean="0"/>
              <a:t> </a:t>
            </a:r>
            <a:r>
              <a:rPr lang="en-US" dirty="0" err="1" smtClean="0"/>
              <a:t>bọ</a:t>
            </a:r>
            <a:r>
              <a:rPr lang="en-US" dirty="0" smtClean="0"/>
              <a:t>, </a:t>
            </a:r>
            <a:r>
              <a:rPr lang="en-US" dirty="0" err="1" smtClean="0"/>
              <a:t>côn</a:t>
            </a:r>
            <a:r>
              <a:rPr lang="en-US" dirty="0" smtClean="0"/>
              <a:t> </a:t>
            </a:r>
            <a:r>
              <a:rPr lang="en-US" dirty="0" err="1" smtClean="0"/>
              <a:t>trùng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4. </a:t>
            </a:r>
            <a:r>
              <a:rPr lang="en-US" dirty="0" err="1" smtClean="0"/>
              <a:t>Vấn</a:t>
            </a:r>
            <a:r>
              <a:rPr lang="en-US" dirty="0" smtClean="0"/>
              <a:t> </a:t>
            </a:r>
            <a:r>
              <a:rPr lang="en-US" dirty="0" err="1" smtClean="0"/>
              <a:t>đề</a:t>
            </a:r>
            <a:r>
              <a:rPr lang="en-US" dirty="0" smtClean="0"/>
              <a:t> </a:t>
            </a:r>
            <a:r>
              <a:rPr lang="en-US" dirty="0" err="1" smtClean="0"/>
              <a:t>tài</a:t>
            </a:r>
            <a:r>
              <a:rPr lang="en-US" dirty="0" smtClean="0"/>
              <a:t> </a:t>
            </a:r>
            <a:r>
              <a:rPr lang="en-US" dirty="0" err="1" smtClean="0"/>
              <a:t>chính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5. </a:t>
            </a:r>
            <a:r>
              <a:rPr lang="en-US" dirty="0" err="1" smtClean="0"/>
              <a:t>Nước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6. </a:t>
            </a:r>
            <a:r>
              <a:rPr lang="en-US" dirty="0" err="1" smtClean="0"/>
              <a:t>Ốm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7. </a:t>
            </a:r>
            <a:r>
              <a:rPr lang="en-US" dirty="0" err="1" smtClean="0"/>
              <a:t>Chết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8. </a:t>
            </a:r>
            <a:r>
              <a:rPr lang="en-US" dirty="0" smtClean="0"/>
              <a:t>Bay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9. </a:t>
            </a:r>
            <a:r>
              <a:rPr lang="en-US" dirty="0" err="1" smtClean="0"/>
              <a:t>Cô</a:t>
            </a:r>
            <a:r>
              <a:rPr lang="en-US" dirty="0" smtClean="0"/>
              <a:t> </a:t>
            </a:r>
            <a:r>
              <a:rPr lang="en-US" dirty="0" err="1" smtClean="0"/>
              <a:t>đơn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10. </a:t>
            </a:r>
            <a:r>
              <a:rPr lang="en-US" dirty="0" err="1" smtClean="0"/>
              <a:t>Chó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6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4119" y="1828800"/>
            <a:ext cx="3109881" cy="4108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616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Trình</a:t>
            </a:r>
            <a:r>
              <a:rPr lang="en-US" dirty="0"/>
              <a:t> </a:t>
            </a:r>
            <a:r>
              <a:rPr lang="en-US" dirty="0" err="1" smtClean="0"/>
              <a:t>bày</a:t>
            </a:r>
            <a:r>
              <a:rPr lang="en-US" dirty="0" smtClean="0"/>
              <a:t> </a:t>
            </a:r>
            <a:r>
              <a:rPr lang="en-US" dirty="0" err="1" smtClean="0"/>
              <a:t>hiệu</a:t>
            </a:r>
            <a:r>
              <a:rPr lang="en-US" dirty="0" smtClean="0"/>
              <a:t> </a:t>
            </a:r>
            <a:r>
              <a:rPr lang="en-US" dirty="0" err="1"/>
              <a:t>quả</a:t>
            </a:r>
            <a:r>
              <a:rPr lang="en-US" dirty="0"/>
              <a:t> </a:t>
            </a:r>
            <a:r>
              <a:rPr lang="en-US" dirty="0" smtClean="0"/>
              <a:t>: </a:t>
            </a:r>
            <a:r>
              <a:rPr lang="en-US" dirty="0" err="1" smtClean="0"/>
              <a:t>Lập</a:t>
            </a:r>
            <a:r>
              <a:rPr lang="en-US" dirty="0" smtClean="0"/>
              <a:t> </a:t>
            </a:r>
            <a:r>
              <a:rPr lang="en-US" dirty="0" err="1" smtClean="0"/>
              <a:t>kế</a:t>
            </a:r>
            <a:r>
              <a:rPr lang="en-US" dirty="0" smtClean="0"/>
              <a:t> </a:t>
            </a:r>
            <a:r>
              <a:rPr lang="en-US" dirty="0" err="1" smtClean="0"/>
              <a:t>hoạch</a:t>
            </a:r>
            <a:r>
              <a:rPr lang="en-US" dirty="0" smtClean="0"/>
              <a:t> </a:t>
            </a:r>
            <a:r>
              <a:rPr lang="en-US" dirty="0" err="1" smtClean="0"/>
              <a:t>bản</a:t>
            </a:r>
            <a:r>
              <a:rPr lang="en-US" dirty="0" smtClean="0"/>
              <a:t> </a:t>
            </a:r>
            <a:r>
              <a:rPr lang="en-US" dirty="0" err="1" smtClean="0"/>
              <a:t>thân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191000" cy="4525963"/>
          </a:xfrm>
        </p:spPr>
        <p:txBody>
          <a:bodyPr>
            <a:noAutofit/>
          </a:bodyPr>
          <a:lstStyle/>
          <a:p>
            <a:r>
              <a:rPr lang="en-US" sz="2800" dirty="0" err="1" smtClean="0"/>
              <a:t>Một</a:t>
            </a:r>
            <a:r>
              <a:rPr lang="en-US" sz="2800" dirty="0" smtClean="0"/>
              <a:t> </a:t>
            </a:r>
            <a:r>
              <a:rPr lang="en-US" sz="2800" dirty="0" err="1" smtClean="0"/>
              <a:t>lần</a:t>
            </a:r>
            <a:r>
              <a:rPr lang="en-US" sz="2800" dirty="0" smtClean="0"/>
              <a:t> </a:t>
            </a:r>
            <a:r>
              <a:rPr lang="en-US" sz="2800" dirty="0" err="1" smtClean="0"/>
              <a:t>nữa</a:t>
            </a:r>
            <a:r>
              <a:rPr lang="en-US" sz="2800" dirty="0" smtClean="0"/>
              <a:t>, </a:t>
            </a:r>
            <a:r>
              <a:rPr lang="en-US" sz="2800" dirty="0" err="1" smtClean="0"/>
              <a:t>xác</a:t>
            </a:r>
            <a:r>
              <a:rPr lang="en-US" sz="2800" dirty="0" smtClean="0"/>
              <a:t> </a:t>
            </a:r>
            <a:r>
              <a:rPr lang="en-US" sz="2800" dirty="0" err="1" smtClean="0"/>
              <a:t>định</a:t>
            </a:r>
            <a:r>
              <a:rPr lang="en-US" sz="2800" dirty="0" smtClean="0"/>
              <a:t> </a:t>
            </a:r>
            <a:r>
              <a:rPr lang="en-US" sz="2800" b="1" dirty="0" err="1" smtClean="0"/>
              <a:t>mục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đích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của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bạn</a:t>
            </a:r>
            <a:endParaRPr lang="en-US" sz="2800" b="1" dirty="0" smtClean="0"/>
          </a:p>
          <a:p>
            <a:pPr>
              <a:lnSpc>
                <a:spcPct val="150000"/>
              </a:lnSpc>
            </a:pPr>
            <a:r>
              <a:rPr lang="en-US" sz="2800" dirty="0" err="1" smtClean="0"/>
              <a:t>Tập</a:t>
            </a:r>
            <a:r>
              <a:rPr lang="en-US" sz="2800" dirty="0" smtClean="0"/>
              <a:t> </a:t>
            </a:r>
            <a:r>
              <a:rPr lang="en-US" sz="2800" dirty="0" err="1" smtClean="0"/>
              <a:t>trung</a:t>
            </a:r>
            <a:r>
              <a:rPr lang="en-US" sz="2800" dirty="0" smtClean="0"/>
              <a:t> </a:t>
            </a:r>
            <a:r>
              <a:rPr lang="en-US" sz="2800" dirty="0" err="1" smtClean="0"/>
              <a:t>vào</a:t>
            </a:r>
            <a:r>
              <a:rPr lang="en-US" sz="2800" dirty="0" smtClean="0"/>
              <a:t> </a:t>
            </a:r>
            <a:r>
              <a:rPr lang="en-US" sz="2800" dirty="0" err="1" smtClean="0"/>
              <a:t>mục</a:t>
            </a:r>
            <a:r>
              <a:rPr lang="en-US" sz="2800" dirty="0" smtClean="0"/>
              <a:t> </a:t>
            </a:r>
            <a:r>
              <a:rPr lang="en-US" sz="2800" dirty="0" err="1" smtClean="0"/>
              <a:t>đích</a:t>
            </a:r>
            <a:endParaRPr lang="en-US" sz="2800" dirty="0" smtClean="0"/>
          </a:p>
          <a:p>
            <a:r>
              <a:rPr lang="en-US" sz="2800" dirty="0" err="1" smtClean="0"/>
              <a:t>Bạn</a:t>
            </a:r>
            <a:r>
              <a:rPr lang="en-US" sz="2800" dirty="0" smtClean="0"/>
              <a:t> </a:t>
            </a:r>
            <a:r>
              <a:rPr lang="en-US" sz="2800" dirty="0" err="1" smtClean="0"/>
              <a:t>cần</a:t>
            </a:r>
            <a:r>
              <a:rPr lang="en-US" sz="2800" dirty="0" smtClean="0"/>
              <a:t> </a:t>
            </a:r>
            <a:r>
              <a:rPr lang="en-US" sz="2800" dirty="0" err="1" smtClean="0"/>
              <a:t>biết</a:t>
            </a:r>
            <a:r>
              <a:rPr lang="en-US" sz="2800" dirty="0" smtClean="0"/>
              <a:t> </a:t>
            </a:r>
            <a:r>
              <a:rPr lang="en-US" sz="2800" dirty="0" err="1" smtClean="0"/>
              <a:t>khả</a:t>
            </a:r>
            <a:r>
              <a:rPr lang="en-US" sz="2800" dirty="0" smtClean="0"/>
              <a:t> </a:t>
            </a:r>
            <a:r>
              <a:rPr lang="en-US" sz="2800" dirty="0" err="1" smtClean="0"/>
              <a:t>năng</a:t>
            </a:r>
            <a:r>
              <a:rPr lang="en-US" sz="2800" dirty="0" smtClean="0"/>
              <a:t> </a:t>
            </a:r>
            <a:r>
              <a:rPr lang="en-US" sz="2800" dirty="0" err="1" smtClean="0"/>
              <a:t>của</a:t>
            </a:r>
            <a:r>
              <a:rPr lang="en-US" sz="2800" dirty="0" smtClean="0"/>
              <a:t> </a:t>
            </a:r>
            <a:r>
              <a:rPr lang="en-US" sz="2800" dirty="0" err="1" smtClean="0"/>
              <a:t>mình</a:t>
            </a:r>
            <a:endParaRPr lang="en-US" sz="2800" dirty="0" smtClean="0"/>
          </a:p>
          <a:p>
            <a:pPr>
              <a:lnSpc>
                <a:spcPct val="150000"/>
              </a:lnSpc>
            </a:pPr>
            <a:r>
              <a:rPr lang="en-US" sz="2800" dirty="0" err="1" smtClean="0"/>
              <a:t>Kiểm</a:t>
            </a:r>
            <a:r>
              <a:rPr lang="en-US" sz="2800" dirty="0" smtClean="0"/>
              <a:t> </a:t>
            </a:r>
            <a:r>
              <a:rPr lang="en-US" sz="2800" dirty="0" err="1" smtClean="0"/>
              <a:t>soát</a:t>
            </a:r>
            <a:r>
              <a:rPr lang="en-US" sz="2800" dirty="0" smtClean="0"/>
              <a:t> </a:t>
            </a:r>
            <a:r>
              <a:rPr lang="en-US" sz="2800" dirty="0" err="1" smtClean="0"/>
              <a:t>nỗi</a:t>
            </a:r>
            <a:r>
              <a:rPr lang="en-US" sz="2800" dirty="0" smtClean="0"/>
              <a:t> lo </a:t>
            </a:r>
            <a:r>
              <a:rPr lang="en-US" sz="2800" dirty="0" err="1" smtClean="0"/>
              <a:t>lắng</a:t>
            </a:r>
            <a:endParaRPr lang="en-US" sz="28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724400" y="1752600"/>
            <a:ext cx="4210050" cy="3658169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0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Thể</a:t>
            </a: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hiện</a:t>
            </a: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bản</a:t>
            </a: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thân</a:t>
            </a: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sz="20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Cung</a:t>
            </a: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cấp</a:t>
            </a: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thông</a:t>
            </a: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tin?</a:t>
            </a:r>
          </a:p>
          <a:p>
            <a:pPr>
              <a:lnSpc>
                <a:spcPct val="150000"/>
              </a:lnSpc>
            </a:pPr>
            <a:r>
              <a:rPr lang="en-US" sz="20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Bù</a:t>
            </a: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chỗ</a:t>
            </a: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trống</a:t>
            </a: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trong</a:t>
            </a: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chương</a:t>
            </a: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trình</a:t>
            </a: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sz="20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Tạo</a:t>
            </a: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không</a:t>
            </a: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khí</a:t>
            </a: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vui</a:t>
            </a: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vẻ</a:t>
            </a: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 </a:t>
            </a:r>
          </a:p>
          <a:p>
            <a:pPr>
              <a:lnSpc>
                <a:spcPct val="150000"/>
              </a:lnSpc>
            </a:pPr>
            <a:r>
              <a:rPr lang="en-US" sz="20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Khiêu</a:t>
            </a: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khích</a:t>
            </a: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sz="20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Bán</a:t>
            </a: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ý </a:t>
            </a:r>
            <a:r>
              <a:rPr lang="en-US" sz="20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tưởng</a:t>
            </a: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  <a:p>
            <a:pPr>
              <a:lnSpc>
                <a:spcPct val="150000"/>
              </a:lnSpc>
            </a:pPr>
            <a:endParaRPr lang="en-US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66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bày</a:t>
            </a:r>
            <a:r>
              <a:rPr lang="en-US" dirty="0" smtClean="0"/>
              <a:t> </a:t>
            </a:r>
            <a:r>
              <a:rPr lang="en-US" dirty="0" err="1" smtClean="0"/>
              <a:t>hiệu</a:t>
            </a:r>
            <a:r>
              <a:rPr lang="en-US" dirty="0" smtClean="0"/>
              <a:t> </a:t>
            </a:r>
            <a:r>
              <a:rPr lang="en-US" dirty="0" err="1" smtClean="0"/>
              <a:t>quả</a:t>
            </a:r>
            <a:r>
              <a:rPr lang="en-US" dirty="0" smtClean="0"/>
              <a:t>: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tác</a:t>
            </a:r>
            <a:r>
              <a:rPr lang="en-US" dirty="0" smtClean="0"/>
              <a:t> </a:t>
            </a:r>
            <a:r>
              <a:rPr lang="en-US" dirty="0" err="1" smtClean="0"/>
              <a:t>hỗ</a:t>
            </a:r>
            <a:r>
              <a:rPr lang="en-US" dirty="0" smtClean="0"/>
              <a:t> </a:t>
            </a:r>
            <a:r>
              <a:rPr lang="en-US" dirty="0" err="1" smtClean="0"/>
              <a:t>trợ</a:t>
            </a:r>
            <a:r>
              <a:rPr lang="en-US" dirty="0" smtClean="0"/>
              <a:t> </a:t>
            </a:r>
            <a:r>
              <a:rPr lang="en-US" dirty="0" err="1"/>
              <a:t>đ</a:t>
            </a:r>
            <a:r>
              <a:rPr lang="en-US" dirty="0" err="1" smtClean="0"/>
              <a:t>ánh</a:t>
            </a:r>
            <a:r>
              <a:rPr lang="en-US" dirty="0" smtClean="0"/>
              <a:t> </a:t>
            </a:r>
            <a:r>
              <a:rPr lang="en-US" dirty="0" err="1" smtClean="0"/>
              <a:t>giá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001000" cy="4525963"/>
          </a:xfrm>
        </p:spPr>
        <p:txBody>
          <a:bodyPr>
            <a:noAutofit/>
          </a:bodyPr>
          <a:lstStyle/>
          <a:p>
            <a:r>
              <a:rPr lang="en-GB" dirty="0" err="1" smtClean="0"/>
              <a:t>Tùy</a:t>
            </a:r>
            <a:r>
              <a:rPr lang="en-GB" dirty="0" smtClean="0"/>
              <a:t> </a:t>
            </a:r>
            <a:r>
              <a:rPr lang="en-GB" dirty="0" err="1" smtClean="0"/>
              <a:t>thuộc</a:t>
            </a:r>
            <a:r>
              <a:rPr lang="en-GB" dirty="0" smtClean="0"/>
              <a:t> </a:t>
            </a:r>
            <a:r>
              <a:rPr lang="en-GB" dirty="0" err="1" smtClean="0"/>
              <a:t>vào</a:t>
            </a:r>
            <a:r>
              <a:rPr lang="en-GB" dirty="0" smtClean="0"/>
              <a:t> </a:t>
            </a:r>
            <a:r>
              <a:rPr lang="en-GB" dirty="0" err="1" smtClean="0"/>
              <a:t>chủ</a:t>
            </a:r>
            <a:r>
              <a:rPr lang="en-GB" dirty="0" smtClean="0"/>
              <a:t> </a:t>
            </a:r>
            <a:r>
              <a:rPr lang="en-GB" dirty="0" err="1" smtClean="0"/>
              <a:t>đề</a:t>
            </a:r>
            <a:r>
              <a:rPr lang="en-GB" dirty="0" smtClean="0"/>
              <a:t> </a:t>
            </a:r>
            <a:r>
              <a:rPr lang="en-GB" dirty="0" err="1" smtClean="0"/>
              <a:t>mà</a:t>
            </a:r>
            <a:r>
              <a:rPr lang="en-GB" dirty="0" smtClean="0"/>
              <a:t> </a:t>
            </a:r>
            <a:r>
              <a:rPr lang="en-GB" dirty="0" err="1" smtClean="0"/>
              <a:t>bạn</a:t>
            </a:r>
            <a:r>
              <a:rPr lang="en-GB" dirty="0" smtClean="0"/>
              <a:t> </a:t>
            </a:r>
            <a:r>
              <a:rPr lang="en-GB" dirty="0" err="1" smtClean="0"/>
              <a:t>có</a:t>
            </a:r>
            <a:r>
              <a:rPr lang="en-GB" dirty="0" smtClean="0"/>
              <a:t> </a:t>
            </a:r>
            <a:r>
              <a:rPr lang="en-GB" dirty="0" err="1" smtClean="0"/>
              <a:t>thể</a:t>
            </a:r>
            <a:r>
              <a:rPr lang="en-GB" dirty="0" smtClean="0"/>
              <a:t> </a:t>
            </a:r>
            <a:r>
              <a:rPr lang="en-GB" dirty="0" err="1" smtClean="0"/>
              <a:t>cần</a:t>
            </a:r>
            <a:r>
              <a:rPr lang="en-GB" dirty="0" smtClean="0"/>
              <a:t> </a:t>
            </a:r>
            <a:r>
              <a:rPr lang="en-GB" dirty="0" err="1" smtClean="0"/>
              <a:t>đánh</a:t>
            </a:r>
            <a:r>
              <a:rPr lang="en-GB" dirty="0" smtClean="0"/>
              <a:t> </a:t>
            </a:r>
            <a:r>
              <a:rPr lang="en-GB" dirty="0" err="1" smtClean="0"/>
              <a:t>giá</a:t>
            </a:r>
            <a:r>
              <a:rPr lang="en-GB" dirty="0" smtClean="0"/>
              <a:t> </a:t>
            </a:r>
            <a:r>
              <a:rPr lang="en-GB" dirty="0" err="1" smtClean="0"/>
              <a:t>nhu</a:t>
            </a:r>
            <a:r>
              <a:rPr lang="en-GB" dirty="0" smtClean="0"/>
              <a:t> </a:t>
            </a:r>
            <a:r>
              <a:rPr lang="en-GB" dirty="0" err="1" smtClean="0"/>
              <a:t>cầu</a:t>
            </a:r>
            <a:r>
              <a:rPr lang="en-GB" dirty="0" smtClean="0"/>
              <a:t> </a:t>
            </a:r>
            <a:r>
              <a:rPr lang="en-GB" dirty="0" err="1" smtClean="0"/>
              <a:t>đào</a:t>
            </a:r>
            <a:r>
              <a:rPr lang="en-GB" dirty="0" smtClean="0"/>
              <a:t> </a:t>
            </a:r>
            <a:r>
              <a:rPr lang="en-GB" dirty="0" err="1" smtClean="0"/>
              <a:t>tạo</a:t>
            </a:r>
            <a:r>
              <a:rPr lang="en-GB" dirty="0" smtClean="0"/>
              <a:t> (</a:t>
            </a:r>
            <a:r>
              <a:rPr lang="en-GB" dirty="0" err="1" smtClean="0"/>
              <a:t>xem</a:t>
            </a:r>
            <a:r>
              <a:rPr lang="en-GB" dirty="0" smtClean="0"/>
              <a:t> </a:t>
            </a:r>
            <a:r>
              <a:rPr lang="en-GB" dirty="0" err="1" smtClean="0"/>
              <a:t>phần</a:t>
            </a:r>
            <a:r>
              <a:rPr lang="en-GB" dirty="0" smtClean="0"/>
              <a:t> </a:t>
            </a:r>
            <a:r>
              <a:rPr lang="en-GB" dirty="0" err="1" smtClean="0"/>
              <a:t>đầu</a:t>
            </a:r>
            <a:r>
              <a:rPr lang="en-GB" dirty="0" smtClean="0"/>
              <a:t>)</a:t>
            </a:r>
            <a:endParaRPr lang="en-GB" dirty="0"/>
          </a:p>
          <a:p>
            <a:pPr lvl="1"/>
            <a:r>
              <a:rPr lang="en-GB" dirty="0" err="1" smtClean="0"/>
              <a:t>Phỏng</a:t>
            </a:r>
            <a:r>
              <a:rPr lang="en-GB" dirty="0" smtClean="0"/>
              <a:t> </a:t>
            </a:r>
            <a:r>
              <a:rPr lang="en-GB" dirty="0" err="1" smtClean="0"/>
              <a:t>vấn</a:t>
            </a:r>
            <a:r>
              <a:rPr lang="en-GB" dirty="0" smtClean="0"/>
              <a:t> </a:t>
            </a:r>
            <a:r>
              <a:rPr lang="en-GB" dirty="0" err="1" smtClean="0"/>
              <a:t>không</a:t>
            </a:r>
            <a:r>
              <a:rPr lang="en-GB" dirty="0" smtClean="0"/>
              <a:t> </a:t>
            </a:r>
            <a:r>
              <a:rPr lang="en-GB" dirty="0" err="1" smtClean="0"/>
              <a:t>chính</a:t>
            </a:r>
            <a:r>
              <a:rPr lang="en-GB" dirty="0" smtClean="0"/>
              <a:t> </a:t>
            </a:r>
            <a:r>
              <a:rPr lang="en-GB" dirty="0" err="1" smtClean="0"/>
              <a:t>thức</a:t>
            </a:r>
            <a:r>
              <a:rPr lang="en-GB" dirty="0" smtClean="0"/>
              <a:t> </a:t>
            </a:r>
            <a:r>
              <a:rPr lang="en-GB" dirty="0" err="1" smtClean="0"/>
              <a:t>với</a:t>
            </a:r>
            <a:r>
              <a:rPr lang="en-GB" dirty="0" smtClean="0"/>
              <a:t> </a:t>
            </a:r>
            <a:r>
              <a:rPr lang="en-GB" dirty="0" err="1" smtClean="0"/>
              <a:t>học</a:t>
            </a:r>
            <a:r>
              <a:rPr lang="en-GB" dirty="0" smtClean="0"/>
              <a:t> </a:t>
            </a:r>
            <a:r>
              <a:rPr lang="en-GB" dirty="0" err="1" smtClean="0"/>
              <a:t>viên</a:t>
            </a:r>
            <a:endParaRPr lang="en-GB" dirty="0"/>
          </a:p>
          <a:p>
            <a:pPr lvl="1"/>
            <a:r>
              <a:rPr lang="en-GB" dirty="0" err="1" smtClean="0"/>
              <a:t>Bộ</a:t>
            </a:r>
            <a:r>
              <a:rPr lang="en-GB" dirty="0" smtClean="0"/>
              <a:t> </a:t>
            </a:r>
            <a:r>
              <a:rPr lang="en-GB" dirty="0" err="1" smtClean="0"/>
              <a:t>câu</a:t>
            </a:r>
            <a:r>
              <a:rPr lang="en-GB" dirty="0" smtClean="0"/>
              <a:t> </a:t>
            </a:r>
            <a:r>
              <a:rPr lang="en-GB" dirty="0" err="1" smtClean="0"/>
              <a:t>hỏi</a:t>
            </a:r>
            <a:r>
              <a:rPr lang="en-GB" dirty="0" smtClean="0"/>
              <a:t> </a:t>
            </a:r>
            <a:r>
              <a:rPr lang="en-GB" dirty="0" err="1" smtClean="0"/>
              <a:t>để</a:t>
            </a:r>
            <a:r>
              <a:rPr lang="en-GB" dirty="0" smtClean="0"/>
              <a:t> </a:t>
            </a:r>
            <a:r>
              <a:rPr lang="en-GB" dirty="0" err="1" smtClean="0"/>
              <a:t>kiểm</a:t>
            </a:r>
            <a:r>
              <a:rPr lang="en-GB" dirty="0" smtClean="0"/>
              <a:t> </a:t>
            </a:r>
            <a:r>
              <a:rPr lang="en-GB" dirty="0" err="1" smtClean="0"/>
              <a:t>tra</a:t>
            </a:r>
            <a:r>
              <a:rPr lang="en-GB" dirty="0" smtClean="0"/>
              <a:t> </a:t>
            </a:r>
            <a:r>
              <a:rPr lang="en-GB" dirty="0" err="1" smtClean="0"/>
              <a:t>kiến</a:t>
            </a:r>
            <a:r>
              <a:rPr lang="en-GB" dirty="0" smtClean="0"/>
              <a:t> </a:t>
            </a:r>
            <a:r>
              <a:rPr lang="en-GB" dirty="0" err="1" smtClean="0"/>
              <a:t>thức</a:t>
            </a:r>
            <a:r>
              <a:rPr lang="en-GB" dirty="0" smtClean="0"/>
              <a:t> </a:t>
            </a:r>
            <a:r>
              <a:rPr lang="en-GB" dirty="0" err="1" smtClean="0"/>
              <a:t>trước</a:t>
            </a:r>
            <a:r>
              <a:rPr lang="en-GB" dirty="0" smtClean="0"/>
              <a:t> </a:t>
            </a:r>
            <a:r>
              <a:rPr lang="en-GB" dirty="0" err="1" smtClean="0"/>
              <a:t>khi</a:t>
            </a:r>
            <a:r>
              <a:rPr lang="en-GB" dirty="0" smtClean="0"/>
              <a:t> </a:t>
            </a:r>
            <a:r>
              <a:rPr lang="en-GB" dirty="0" err="1" smtClean="0"/>
              <a:t>đào</a:t>
            </a:r>
            <a:r>
              <a:rPr lang="en-GB" dirty="0" smtClean="0"/>
              <a:t> </a:t>
            </a:r>
            <a:r>
              <a:rPr lang="en-GB" dirty="0" err="1" smtClean="0"/>
              <a:t>tạo</a:t>
            </a:r>
            <a:endParaRPr lang="en-GB" dirty="0"/>
          </a:p>
          <a:p>
            <a:r>
              <a:rPr lang="en-GB" dirty="0" smtClean="0"/>
              <a:t>Cho </a:t>
            </a:r>
            <a:r>
              <a:rPr lang="en-GB" dirty="0" err="1" smtClean="0"/>
              <a:t>phép</a:t>
            </a:r>
            <a:r>
              <a:rPr lang="en-GB" dirty="0" smtClean="0"/>
              <a:t> </a:t>
            </a:r>
            <a:r>
              <a:rPr lang="en-GB" dirty="0" err="1" smtClean="0"/>
              <a:t>bạn</a:t>
            </a:r>
            <a:r>
              <a:rPr lang="en-GB" dirty="0" smtClean="0"/>
              <a:t> </a:t>
            </a:r>
            <a:r>
              <a:rPr lang="en-GB" dirty="0" err="1" smtClean="0"/>
              <a:t>có</a:t>
            </a:r>
            <a:r>
              <a:rPr lang="en-GB" dirty="0" smtClean="0"/>
              <a:t> </a:t>
            </a:r>
            <a:r>
              <a:rPr lang="en-GB" dirty="0" err="1" smtClean="0"/>
              <a:t>đủ</a:t>
            </a:r>
            <a:r>
              <a:rPr lang="en-GB" dirty="0" smtClean="0"/>
              <a:t> </a:t>
            </a:r>
            <a:r>
              <a:rPr lang="en-GB" dirty="0" err="1" smtClean="0"/>
              <a:t>thời</a:t>
            </a:r>
            <a:r>
              <a:rPr lang="en-GB" dirty="0" smtClean="0"/>
              <a:t> </a:t>
            </a:r>
            <a:r>
              <a:rPr lang="en-GB" dirty="0" err="1" smtClean="0"/>
              <a:t>gian</a:t>
            </a:r>
            <a:r>
              <a:rPr lang="en-GB" dirty="0" smtClean="0"/>
              <a:t> </a:t>
            </a:r>
            <a:r>
              <a:rPr lang="en-GB" dirty="0" err="1" smtClean="0"/>
              <a:t>để</a:t>
            </a:r>
            <a:r>
              <a:rPr lang="en-GB" dirty="0" smtClean="0"/>
              <a:t> </a:t>
            </a:r>
            <a:r>
              <a:rPr lang="en-GB" dirty="0" err="1" smtClean="0"/>
              <a:t>chuẩn</a:t>
            </a:r>
            <a:r>
              <a:rPr lang="en-GB" dirty="0" smtClean="0"/>
              <a:t> </a:t>
            </a:r>
            <a:r>
              <a:rPr lang="en-GB" dirty="0" err="1" smtClean="0"/>
              <a:t>bị</a:t>
            </a:r>
            <a:r>
              <a:rPr lang="en-GB" dirty="0" smtClean="0"/>
              <a:t> </a:t>
            </a:r>
            <a:r>
              <a:rPr lang="en-GB" dirty="0" err="1" smtClean="0"/>
              <a:t>đào</a:t>
            </a:r>
            <a:r>
              <a:rPr lang="en-GB" dirty="0" smtClean="0"/>
              <a:t> </a:t>
            </a:r>
            <a:r>
              <a:rPr lang="en-GB" dirty="0" err="1" smtClean="0"/>
              <a:t>tạo</a:t>
            </a:r>
            <a:endParaRPr lang="en-GB" dirty="0"/>
          </a:p>
          <a:p>
            <a:pPr lvl="1"/>
            <a:r>
              <a:rPr lang="en-GB" dirty="0" err="1" smtClean="0"/>
              <a:t>Nội</a:t>
            </a:r>
            <a:r>
              <a:rPr lang="en-GB" dirty="0" smtClean="0"/>
              <a:t> dung </a:t>
            </a:r>
            <a:r>
              <a:rPr lang="en-GB" dirty="0" err="1" smtClean="0"/>
              <a:t>đào</a:t>
            </a:r>
            <a:r>
              <a:rPr lang="en-GB" dirty="0" smtClean="0"/>
              <a:t> </a:t>
            </a:r>
            <a:r>
              <a:rPr lang="en-GB" dirty="0" err="1" smtClean="0"/>
              <a:t>tạo</a:t>
            </a:r>
            <a:r>
              <a:rPr lang="en-GB" dirty="0"/>
              <a:t>	</a:t>
            </a:r>
          </a:p>
          <a:p>
            <a:pPr lvl="1"/>
            <a:r>
              <a:rPr lang="en-GB" dirty="0" err="1" smtClean="0"/>
              <a:t>Rà</a:t>
            </a:r>
            <a:r>
              <a:rPr lang="en-GB" dirty="0" smtClean="0"/>
              <a:t> </a:t>
            </a:r>
            <a:r>
              <a:rPr lang="en-GB" dirty="0" err="1" smtClean="0"/>
              <a:t>lại</a:t>
            </a:r>
            <a:r>
              <a:rPr lang="en-GB" dirty="0" smtClean="0"/>
              <a:t> </a:t>
            </a:r>
            <a:r>
              <a:rPr lang="en-GB" dirty="0" err="1" smtClean="0"/>
              <a:t>tất</a:t>
            </a:r>
            <a:r>
              <a:rPr lang="en-GB" dirty="0" smtClean="0"/>
              <a:t> </a:t>
            </a:r>
            <a:r>
              <a:rPr lang="en-GB" dirty="0" err="1" smtClean="0"/>
              <a:t>cả</a:t>
            </a:r>
            <a:r>
              <a:rPr lang="en-GB" dirty="0" smtClean="0"/>
              <a:t> </a:t>
            </a: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bài</a:t>
            </a:r>
            <a:r>
              <a:rPr lang="en-GB" dirty="0" smtClean="0"/>
              <a:t> </a:t>
            </a:r>
            <a:r>
              <a:rPr lang="en-GB" dirty="0" err="1" smtClean="0"/>
              <a:t>trình</a:t>
            </a:r>
            <a:r>
              <a:rPr lang="en-GB" dirty="0" smtClean="0"/>
              <a:t> </a:t>
            </a:r>
            <a:r>
              <a:rPr lang="en-GB" dirty="0" err="1" smtClean="0"/>
              <a:t>bày</a:t>
            </a:r>
            <a:endParaRPr lang="en-GB" dirty="0"/>
          </a:p>
          <a:p>
            <a:pPr lvl="1"/>
            <a:r>
              <a:rPr lang="en-GB" dirty="0" err="1" smtClean="0"/>
              <a:t>Chuẩn</a:t>
            </a:r>
            <a:r>
              <a:rPr lang="en-GB" dirty="0" smtClean="0"/>
              <a:t> </a:t>
            </a:r>
            <a:r>
              <a:rPr lang="en-GB" dirty="0" err="1" smtClean="0"/>
              <a:t>bị</a:t>
            </a:r>
            <a:r>
              <a:rPr lang="en-GB" dirty="0" smtClean="0"/>
              <a:t> </a:t>
            </a:r>
            <a:r>
              <a:rPr lang="en-GB" dirty="0" err="1" smtClean="0"/>
              <a:t>hậu</a:t>
            </a:r>
            <a:r>
              <a:rPr lang="en-GB" dirty="0" smtClean="0"/>
              <a:t> </a:t>
            </a:r>
            <a:r>
              <a:rPr lang="en-GB" dirty="0" err="1" smtClean="0"/>
              <a:t>cần</a:t>
            </a:r>
            <a:r>
              <a:rPr lang="en-GB" dirty="0" smtClean="0"/>
              <a:t> (</a:t>
            </a:r>
            <a:r>
              <a:rPr lang="en-GB" dirty="0" err="1" smtClean="0"/>
              <a:t>địa</a:t>
            </a:r>
            <a:r>
              <a:rPr lang="en-GB" dirty="0" smtClean="0"/>
              <a:t> </a:t>
            </a:r>
            <a:r>
              <a:rPr lang="en-GB" dirty="0" err="1" smtClean="0"/>
              <a:t>điểm</a:t>
            </a:r>
            <a:r>
              <a:rPr lang="en-GB" dirty="0" smtClean="0"/>
              <a:t>, </a:t>
            </a:r>
            <a:r>
              <a:rPr lang="en-GB" dirty="0" err="1" smtClean="0"/>
              <a:t>chương</a:t>
            </a:r>
            <a:r>
              <a:rPr lang="en-GB" dirty="0" smtClean="0"/>
              <a:t> </a:t>
            </a:r>
            <a:r>
              <a:rPr lang="en-GB" dirty="0" err="1" smtClean="0"/>
              <a:t>trình</a:t>
            </a:r>
            <a:r>
              <a:rPr lang="en-GB" dirty="0" smtClean="0"/>
              <a:t>)</a:t>
            </a:r>
            <a:endParaRPr lang="en-GB" dirty="0"/>
          </a:p>
          <a:p>
            <a:pPr lvl="1"/>
            <a:r>
              <a:rPr lang="en-GB" dirty="0" err="1" smtClean="0"/>
              <a:t>Tài</a:t>
            </a:r>
            <a:r>
              <a:rPr lang="en-GB" dirty="0" smtClean="0"/>
              <a:t> </a:t>
            </a:r>
            <a:r>
              <a:rPr lang="en-GB" dirty="0" err="1" smtClean="0"/>
              <a:t>liệu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thiết</a:t>
            </a:r>
            <a:r>
              <a:rPr lang="en-GB" dirty="0" smtClean="0"/>
              <a:t> </a:t>
            </a:r>
            <a:r>
              <a:rPr lang="en-GB" dirty="0" err="1" smtClean="0"/>
              <a:t>bị</a:t>
            </a:r>
            <a:r>
              <a:rPr lang="en-GB" dirty="0" smtClean="0"/>
              <a:t> </a:t>
            </a:r>
            <a:r>
              <a:rPr lang="en-GB" dirty="0" err="1" smtClean="0"/>
              <a:t>đào</a:t>
            </a:r>
            <a:r>
              <a:rPr lang="en-GB" dirty="0" smtClean="0"/>
              <a:t> </a:t>
            </a:r>
            <a:r>
              <a:rPr lang="en-GB" dirty="0" err="1" smtClean="0"/>
              <a:t>tạo</a:t>
            </a:r>
            <a:endParaRPr lang="en-GB" dirty="0"/>
          </a:p>
          <a:p>
            <a:r>
              <a:rPr lang="en-US" dirty="0" err="1" smtClean="0"/>
              <a:t>Chuẩn</a:t>
            </a:r>
            <a:r>
              <a:rPr lang="en-US" dirty="0" smtClean="0"/>
              <a:t> </a:t>
            </a:r>
            <a:r>
              <a:rPr lang="en-US" dirty="0" err="1" smtClean="0"/>
              <a:t>bị</a:t>
            </a:r>
            <a:r>
              <a:rPr lang="en-US" dirty="0" smtClean="0"/>
              <a:t> </a:t>
            </a:r>
            <a:r>
              <a:rPr lang="en-US" dirty="0" err="1" smtClean="0"/>
              <a:t>mẫu</a:t>
            </a:r>
            <a:r>
              <a:rPr lang="en-US" dirty="0" smtClean="0"/>
              <a:t> </a:t>
            </a:r>
            <a:r>
              <a:rPr lang="en-US" dirty="0" err="1" smtClean="0"/>
              <a:t>biểu</a:t>
            </a:r>
            <a:r>
              <a:rPr lang="en-US" dirty="0" smtClean="0"/>
              <a:t> </a:t>
            </a:r>
            <a:r>
              <a:rPr lang="en-US" dirty="0" err="1" smtClean="0"/>
              <a:t>đánh</a:t>
            </a:r>
            <a:r>
              <a:rPr lang="en-US" dirty="0" smtClean="0"/>
              <a:t> </a:t>
            </a:r>
            <a:r>
              <a:rPr lang="en-US" dirty="0" err="1" smtClean="0"/>
              <a:t>giá</a:t>
            </a:r>
            <a:endParaRPr lang="es-HN" dirty="0"/>
          </a:p>
          <a:p>
            <a:pPr>
              <a:lnSpc>
                <a:spcPct val="150000"/>
              </a:lnSpc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88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bày</a:t>
            </a:r>
            <a:r>
              <a:rPr lang="en-US" dirty="0" smtClean="0"/>
              <a:t> </a:t>
            </a:r>
            <a:r>
              <a:rPr lang="en-US" dirty="0" err="1" smtClean="0"/>
              <a:t>hiệu</a:t>
            </a:r>
            <a:r>
              <a:rPr lang="en-US" dirty="0" smtClean="0"/>
              <a:t> </a:t>
            </a:r>
            <a:r>
              <a:rPr lang="en-US" dirty="0" err="1" smtClean="0"/>
              <a:t>quả</a:t>
            </a:r>
            <a:r>
              <a:rPr lang="en-US" dirty="0" smtClean="0"/>
              <a:t>: </a:t>
            </a:r>
            <a:r>
              <a:rPr lang="en-US" dirty="0" err="1" smtClean="0"/>
              <a:t>Vận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kỹ</a:t>
            </a:r>
            <a:r>
              <a:rPr lang="en-US" dirty="0" smtClean="0"/>
              <a:t> </a:t>
            </a:r>
            <a:r>
              <a:rPr lang="en-US" dirty="0" err="1" smtClean="0"/>
              <a:t>năng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7258" y="1600200"/>
            <a:ext cx="3865718" cy="126726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4F81BD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NGÔN NGỮ CƠ THỂ</a:t>
            </a:r>
          </a:p>
        </p:txBody>
      </p:sp>
      <p:sp>
        <p:nvSpPr>
          <p:cNvPr id="5" name="Rectangle 4"/>
          <p:cNvSpPr/>
          <p:nvPr/>
        </p:nvSpPr>
        <p:spPr>
          <a:xfrm>
            <a:off x="569876" y="3244758"/>
            <a:ext cx="1757201" cy="118338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4F81BD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TƯ THẾ </a:t>
            </a:r>
            <a:endParaRPr lang="en-US" sz="5400" b="1" dirty="0">
              <a:ln w="18415" cmpd="sng">
                <a:solidFill>
                  <a:schemeClr val="bg1"/>
                </a:solidFill>
                <a:prstDash val="solid"/>
              </a:ln>
              <a:solidFill>
                <a:srgbClr val="4F81BD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246" y="4542503"/>
            <a:ext cx="2937193" cy="1305641"/>
          </a:xfrm>
          <a:prstGeom prst="rect">
            <a:avLst/>
          </a:prstGeom>
          <a:noFill/>
        </p:spPr>
        <p:txBody>
          <a:bodyPr wrap="none" lIns="91440" tIns="45720" rIns="91440" bIns="45720" numCol="1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4F81BD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GIỌNG NÓI </a:t>
            </a:r>
            <a:endParaRPr lang="en-US" sz="5400" b="1" dirty="0">
              <a:ln w="18415" cmpd="sng">
                <a:solidFill>
                  <a:schemeClr val="bg1"/>
                </a:solidFill>
                <a:prstDash val="solid"/>
              </a:ln>
              <a:solidFill>
                <a:srgbClr val="4F81BD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1790657"/>
            <a:ext cx="39944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Liên</a:t>
            </a:r>
            <a:r>
              <a:rPr lang="en-US" dirty="0" smtClean="0"/>
              <a:t> </a:t>
            </a:r>
            <a:r>
              <a:rPr lang="en-US" dirty="0" err="1" smtClean="0"/>
              <a:t>hệ</a:t>
            </a:r>
            <a:r>
              <a:rPr lang="en-US" dirty="0" smtClean="0"/>
              <a:t> </a:t>
            </a:r>
            <a:r>
              <a:rPr lang="en-US" dirty="0" err="1" smtClean="0"/>
              <a:t>bằng</a:t>
            </a:r>
            <a:r>
              <a:rPr lang="en-US" dirty="0" smtClean="0"/>
              <a:t> </a:t>
            </a:r>
            <a:r>
              <a:rPr lang="en-US" dirty="0" err="1" smtClean="0"/>
              <a:t>ánh</a:t>
            </a:r>
            <a:r>
              <a:rPr lang="en-US" dirty="0" smtClean="0"/>
              <a:t> </a:t>
            </a:r>
            <a:r>
              <a:rPr lang="en-US" dirty="0" err="1" smtClean="0"/>
              <a:t>mắt</a:t>
            </a:r>
            <a:r>
              <a:rPr lang="en-US" dirty="0" smtClean="0"/>
              <a:t> </a:t>
            </a:r>
            <a:r>
              <a:rPr lang="en-US" dirty="0" err="1" smtClean="0"/>
              <a:t>với</a:t>
            </a:r>
            <a:r>
              <a:rPr lang="en-US" dirty="0" smtClean="0"/>
              <a:t> </a:t>
            </a:r>
            <a:r>
              <a:rPr lang="en-US" dirty="0" err="1" smtClean="0"/>
              <a:t>mọi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endParaRPr lang="en-US" dirty="0" smtClean="0"/>
          </a:p>
          <a:p>
            <a:r>
              <a:rPr lang="en-US" dirty="0" err="1" smtClean="0"/>
              <a:t>Thể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r>
              <a:rPr lang="en-US" dirty="0" smtClean="0"/>
              <a:t> </a:t>
            </a:r>
            <a:r>
              <a:rPr lang="en-US" dirty="0" err="1" smtClean="0"/>
              <a:t>cảm</a:t>
            </a:r>
            <a:r>
              <a:rPr lang="en-US" dirty="0" smtClean="0"/>
              <a:t> </a:t>
            </a:r>
            <a:r>
              <a:rPr lang="en-US" dirty="0" err="1" smtClean="0"/>
              <a:t>xúc</a:t>
            </a:r>
            <a:r>
              <a:rPr lang="en-US" dirty="0" smtClean="0"/>
              <a:t> </a:t>
            </a:r>
            <a:r>
              <a:rPr lang="en-US" dirty="0" err="1" smtClean="0"/>
              <a:t>trên</a:t>
            </a:r>
            <a:r>
              <a:rPr lang="en-US" dirty="0" smtClean="0"/>
              <a:t> </a:t>
            </a:r>
            <a:r>
              <a:rPr lang="en-US" dirty="0" err="1" smtClean="0"/>
              <a:t>khuôn</a:t>
            </a:r>
            <a:r>
              <a:rPr lang="en-US" dirty="0" smtClean="0"/>
              <a:t> </a:t>
            </a:r>
            <a:r>
              <a:rPr lang="en-US" dirty="0" err="1" smtClean="0"/>
              <a:t>mặt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cơ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tay</a:t>
            </a:r>
            <a:endParaRPr lang="en-US" dirty="0" smtClean="0"/>
          </a:p>
          <a:p>
            <a:r>
              <a:rPr lang="en-US" dirty="0" err="1" smtClean="0"/>
              <a:t>Cười</a:t>
            </a:r>
            <a:r>
              <a:rPr lang="en-US" dirty="0" smtClean="0"/>
              <a:t> </a:t>
            </a:r>
            <a:r>
              <a:rPr lang="en-US" dirty="0" err="1" smtClean="0"/>
              <a:t>tự</a:t>
            </a:r>
            <a:r>
              <a:rPr lang="en-US" dirty="0" smtClean="0"/>
              <a:t> tin, </a:t>
            </a:r>
            <a:r>
              <a:rPr lang="en-US" dirty="0" err="1" smtClean="0"/>
              <a:t>thoải</a:t>
            </a:r>
            <a:r>
              <a:rPr lang="en-US" dirty="0" smtClean="0"/>
              <a:t> </a:t>
            </a:r>
            <a:r>
              <a:rPr lang="en-US" dirty="0" err="1" smtClean="0"/>
              <a:t>mái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667000" y="3496270"/>
            <a:ext cx="47494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Đứng</a:t>
            </a:r>
            <a:r>
              <a:rPr lang="en-US" dirty="0" smtClean="0"/>
              <a:t> </a:t>
            </a:r>
            <a:r>
              <a:rPr lang="en-US" dirty="0" err="1" smtClean="0"/>
              <a:t>thẳng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thoải</a:t>
            </a:r>
            <a:r>
              <a:rPr lang="en-US" dirty="0" smtClean="0"/>
              <a:t> </a:t>
            </a:r>
            <a:r>
              <a:rPr lang="en-US" dirty="0" err="1" smtClean="0"/>
              <a:t>mái</a:t>
            </a:r>
            <a:endParaRPr lang="en-US" dirty="0" smtClean="0"/>
          </a:p>
          <a:p>
            <a:r>
              <a:rPr lang="en-US" dirty="0" err="1" smtClean="0"/>
              <a:t>Tự</a:t>
            </a:r>
            <a:r>
              <a:rPr lang="en-US" dirty="0" smtClean="0"/>
              <a:t> </a:t>
            </a:r>
            <a:r>
              <a:rPr lang="en-US" dirty="0" err="1" smtClean="0"/>
              <a:t>nhiên</a:t>
            </a:r>
            <a:endParaRPr lang="en-US" dirty="0" smtClean="0"/>
          </a:p>
          <a:p>
            <a:r>
              <a:rPr lang="en-US" dirty="0" err="1" smtClean="0"/>
              <a:t>Kiểm</a:t>
            </a:r>
            <a:r>
              <a:rPr lang="en-US" dirty="0" smtClean="0"/>
              <a:t> </a:t>
            </a:r>
            <a:r>
              <a:rPr lang="en-US" dirty="0" err="1" smtClean="0"/>
              <a:t>soát</a:t>
            </a:r>
            <a:r>
              <a:rPr lang="en-US" dirty="0" smtClean="0"/>
              <a:t> </a:t>
            </a:r>
            <a:r>
              <a:rPr lang="en-US" dirty="0" err="1" smtClean="0"/>
              <a:t>nỗi</a:t>
            </a:r>
            <a:r>
              <a:rPr lang="en-US" dirty="0" smtClean="0"/>
              <a:t> </a:t>
            </a:r>
            <a:r>
              <a:rPr lang="en-US" dirty="0" err="1" smtClean="0"/>
              <a:t>sợ</a:t>
            </a:r>
            <a:r>
              <a:rPr lang="en-US" dirty="0" smtClean="0"/>
              <a:t> </a:t>
            </a:r>
            <a:r>
              <a:rPr lang="en-US" dirty="0" err="1" smtClean="0"/>
              <a:t>hãi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733800" y="4791670"/>
            <a:ext cx="47494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kiểm</a:t>
            </a:r>
            <a:r>
              <a:rPr lang="en-US" dirty="0" smtClean="0"/>
              <a:t> </a:t>
            </a:r>
            <a:r>
              <a:rPr lang="en-US" dirty="0" err="1" smtClean="0"/>
              <a:t>soát</a:t>
            </a:r>
            <a:r>
              <a:rPr lang="en-US" dirty="0" smtClean="0"/>
              <a:t>, to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rõ</a:t>
            </a:r>
            <a:r>
              <a:rPr lang="en-US" dirty="0" smtClean="0"/>
              <a:t> </a:t>
            </a:r>
            <a:r>
              <a:rPr lang="en-US" dirty="0" err="1" smtClean="0"/>
              <a:t>ràng</a:t>
            </a:r>
            <a:endParaRPr lang="en-US" dirty="0" smtClean="0"/>
          </a:p>
          <a:p>
            <a:r>
              <a:rPr lang="en-US" dirty="0" err="1" smtClean="0"/>
              <a:t>Nắm</a:t>
            </a:r>
            <a:r>
              <a:rPr lang="en-US" dirty="0" smtClean="0"/>
              <a:t>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tông</a:t>
            </a:r>
            <a:r>
              <a:rPr lang="en-US" dirty="0" smtClean="0"/>
              <a:t> </a:t>
            </a:r>
            <a:r>
              <a:rPr lang="en-US" dirty="0" err="1" smtClean="0"/>
              <a:t>giọng</a:t>
            </a:r>
            <a:r>
              <a:rPr lang="en-US" dirty="0" smtClean="0"/>
              <a:t> </a:t>
            </a:r>
            <a:r>
              <a:rPr lang="en-US" dirty="0" err="1" smtClean="0"/>
              <a:t>nói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mình</a:t>
            </a:r>
            <a:endParaRPr lang="en-US" dirty="0" smtClean="0"/>
          </a:p>
          <a:p>
            <a:r>
              <a:rPr lang="en-US" dirty="0" err="1" smtClean="0"/>
              <a:t>Dừng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biết</a:t>
            </a:r>
            <a:r>
              <a:rPr lang="en-US" dirty="0" smtClean="0"/>
              <a:t> </a:t>
            </a:r>
            <a:r>
              <a:rPr lang="en-US" dirty="0" err="1" smtClean="0"/>
              <a:t>khi</a:t>
            </a:r>
            <a:r>
              <a:rPr lang="en-US" dirty="0" smtClean="0"/>
              <a:t> </a:t>
            </a:r>
            <a:r>
              <a:rPr lang="en-US" dirty="0" err="1" smtClean="0"/>
              <a:t>nào</a:t>
            </a:r>
            <a:r>
              <a:rPr lang="en-US" dirty="0" smtClean="0"/>
              <a:t> </a:t>
            </a:r>
            <a:r>
              <a:rPr lang="en-US" dirty="0" err="1" smtClean="0"/>
              <a:t>thì</a:t>
            </a:r>
            <a:r>
              <a:rPr lang="en-US" dirty="0" smtClean="0"/>
              <a:t> </a:t>
            </a:r>
            <a:r>
              <a:rPr lang="en-US" dirty="0" err="1" smtClean="0"/>
              <a:t>cần</a:t>
            </a:r>
            <a:r>
              <a:rPr lang="en-US" dirty="0" smtClean="0"/>
              <a:t> </a:t>
            </a:r>
            <a:r>
              <a:rPr lang="en-US" dirty="0" err="1" smtClean="0"/>
              <a:t>nhấn</a:t>
            </a:r>
            <a:r>
              <a:rPr lang="en-US" dirty="0" smtClean="0"/>
              <a:t> </a:t>
            </a:r>
            <a:r>
              <a:rPr lang="en-US" dirty="0" err="1" smtClean="0"/>
              <a:t>mạnh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73246" y="6232478"/>
            <a:ext cx="2144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Không</a:t>
            </a:r>
            <a:r>
              <a:rPr lang="en-US" sz="2000" dirty="0" smtClean="0"/>
              <a:t> </a:t>
            </a:r>
            <a:r>
              <a:rPr lang="en-US" sz="2000" dirty="0" err="1" smtClean="0"/>
              <a:t>lời</a:t>
            </a:r>
            <a:r>
              <a:rPr lang="en-US" sz="2000" dirty="0" smtClean="0"/>
              <a:t> 55%             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2307412" y="6248400"/>
            <a:ext cx="16473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Bằng</a:t>
            </a:r>
            <a:r>
              <a:rPr lang="en-US" sz="2000" dirty="0" smtClean="0"/>
              <a:t> </a:t>
            </a:r>
            <a:r>
              <a:rPr lang="en-US" sz="2000" dirty="0" err="1" smtClean="0"/>
              <a:t>lời</a:t>
            </a:r>
            <a:r>
              <a:rPr lang="en-US" sz="2000" dirty="0" smtClean="0"/>
              <a:t>  45%</a:t>
            </a:r>
            <a:endParaRPr lang="en-US" sz="20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808594" y="366206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018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Thư</a:t>
            </a:r>
            <a:r>
              <a:rPr lang="en-US" dirty="0" smtClean="0"/>
              <a:t> </a:t>
            </a:r>
            <a:r>
              <a:rPr lang="en-US" dirty="0" err="1" smtClean="0"/>
              <a:t>giãn</a:t>
            </a:r>
            <a:r>
              <a:rPr lang="en-US" dirty="0" smtClean="0"/>
              <a:t> </a:t>
            </a:r>
            <a:r>
              <a:rPr lang="en-US" dirty="0" err="1" smtClean="0"/>
              <a:t>với</a:t>
            </a:r>
            <a:r>
              <a:rPr lang="en-US" dirty="0" smtClean="0"/>
              <a:t> </a:t>
            </a:r>
            <a:r>
              <a:rPr lang="en-US" dirty="0" err="1" smtClean="0"/>
              <a:t>bài</a:t>
            </a:r>
            <a:r>
              <a:rPr lang="en-US" dirty="0" smtClean="0"/>
              <a:t> </a:t>
            </a:r>
            <a:r>
              <a:rPr lang="en-US" dirty="0" err="1" smtClean="0"/>
              <a:t>tập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endParaRPr lang="en-US" dirty="0" smtClean="0"/>
          </a:p>
          <a:p>
            <a:pPr lvl="1"/>
            <a:r>
              <a:rPr lang="en-US" dirty="0" err="1" smtClean="0"/>
              <a:t>Phân</a:t>
            </a:r>
            <a:r>
              <a:rPr lang="en-US" dirty="0" smtClean="0"/>
              <a:t> </a:t>
            </a:r>
            <a:r>
              <a:rPr lang="en-US" dirty="0" err="1" smtClean="0"/>
              <a:t>tích</a:t>
            </a:r>
            <a:r>
              <a:rPr lang="en-US" dirty="0" smtClean="0"/>
              <a:t> </a:t>
            </a:r>
            <a:r>
              <a:rPr lang="en-US" dirty="0" err="1" smtClean="0"/>
              <a:t>từng</a:t>
            </a:r>
            <a:r>
              <a:rPr lang="en-US" dirty="0" smtClean="0"/>
              <a:t> </a:t>
            </a:r>
            <a:r>
              <a:rPr lang="en-US" dirty="0" err="1" smtClean="0"/>
              <a:t>hình</a:t>
            </a:r>
            <a:r>
              <a:rPr lang="en-US" dirty="0" smtClean="0"/>
              <a:t> </a:t>
            </a:r>
            <a:r>
              <a:rPr lang="en-US" dirty="0" err="1" smtClean="0"/>
              <a:t>ảnh</a:t>
            </a:r>
            <a:endParaRPr lang="en-US" dirty="0" smtClean="0"/>
          </a:p>
          <a:p>
            <a:pPr lvl="1"/>
            <a:r>
              <a:rPr lang="en-US" dirty="0" err="1" smtClean="0"/>
              <a:t>Tóm</a:t>
            </a:r>
            <a:r>
              <a:rPr lang="en-US" dirty="0" smtClean="0"/>
              <a:t> </a:t>
            </a:r>
            <a:r>
              <a:rPr lang="en-US" dirty="0" err="1" smtClean="0"/>
              <a:t>tắt</a:t>
            </a:r>
            <a:r>
              <a:rPr lang="en-US" dirty="0" smtClean="0"/>
              <a:t> </a:t>
            </a:r>
            <a:r>
              <a:rPr lang="en-US" dirty="0" err="1" smtClean="0"/>
              <a:t>tính</a:t>
            </a:r>
            <a:r>
              <a:rPr lang="en-US" dirty="0" smtClean="0"/>
              <a:t> </a:t>
            </a:r>
            <a:r>
              <a:rPr lang="en-US" dirty="0" err="1" smtClean="0"/>
              <a:t>cách</a:t>
            </a:r>
            <a:r>
              <a:rPr lang="en-US" dirty="0" smtClean="0"/>
              <a:t>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từng</a:t>
            </a:r>
            <a:r>
              <a:rPr lang="en-US" dirty="0" smtClean="0"/>
              <a:t> </a:t>
            </a:r>
            <a:r>
              <a:rPr lang="en-US" dirty="0" err="1" smtClean="0"/>
              <a:t>bức</a:t>
            </a:r>
            <a:r>
              <a:rPr lang="en-US" dirty="0" smtClean="0"/>
              <a:t> </a:t>
            </a:r>
            <a:r>
              <a:rPr lang="en-US" dirty="0" err="1" smtClean="0"/>
              <a:t>hình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Mỗi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 </a:t>
            </a:r>
            <a:r>
              <a:rPr lang="en-US" dirty="0" err="1" smtClean="0"/>
              <a:t>sẽ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bày</a:t>
            </a:r>
            <a:r>
              <a:rPr lang="en-US" dirty="0" smtClean="0"/>
              <a:t> </a:t>
            </a:r>
            <a:r>
              <a:rPr lang="en-US" dirty="0" err="1" smtClean="0"/>
              <a:t>kết</a:t>
            </a:r>
            <a:r>
              <a:rPr lang="en-US" dirty="0" smtClean="0"/>
              <a:t> </a:t>
            </a:r>
            <a:r>
              <a:rPr lang="en-US" dirty="0" err="1" smtClean="0"/>
              <a:t>quả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giải</a:t>
            </a:r>
            <a:r>
              <a:rPr lang="en-US" dirty="0" smtClean="0"/>
              <a:t> </a:t>
            </a:r>
            <a:r>
              <a:rPr lang="en-US" dirty="0" err="1" smtClean="0"/>
              <a:t>thích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r>
              <a:rPr lang="en-US" dirty="0"/>
              <a:t> </a:t>
            </a:r>
            <a:r>
              <a:rPr lang="en-US" dirty="0" smtClean="0"/>
              <a:t>do, ý </a:t>
            </a:r>
            <a:r>
              <a:rPr lang="en-US" dirty="0" err="1" smtClean="0"/>
              <a:t>nghĩa</a:t>
            </a:r>
            <a:endParaRPr lang="en-US" dirty="0" smtClean="0"/>
          </a:p>
          <a:p>
            <a:pPr lvl="1"/>
            <a:r>
              <a:rPr lang="en-US" dirty="0" err="1" smtClean="0"/>
              <a:t>Bạn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rằng</a:t>
            </a:r>
            <a:r>
              <a:rPr lang="en-US" dirty="0" smtClean="0"/>
              <a:t> </a:t>
            </a:r>
            <a:r>
              <a:rPr lang="en-US" dirty="0" err="1" smtClean="0"/>
              <a:t>hình</a:t>
            </a:r>
            <a:r>
              <a:rPr lang="en-US" dirty="0" smtClean="0"/>
              <a:t> </a:t>
            </a:r>
            <a:r>
              <a:rPr lang="en-US" dirty="0" err="1" smtClean="0"/>
              <a:t>nào</a:t>
            </a:r>
            <a:r>
              <a:rPr lang="en-US" dirty="0" smtClean="0"/>
              <a:t> </a:t>
            </a:r>
            <a:r>
              <a:rPr lang="en-US" dirty="0" err="1" smtClean="0"/>
              <a:t>mang</a:t>
            </a:r>
            <a:r>
              <a:rPr lang="en-US" dirty="0" smtClean="0"/>
              <a:t> </a:t>
            </a:r>
            <a:r>
              <a:rPr lang="en-US" dirty="0" err="1" smtClean="0"/>
              <a:t>tính</a:t>
            </a:r>
            <a:r>
              <a:rPr lang="en-US" dirty="0" smtClean="0"/>
              <a:t> </a:t>
            </a:r>
            <a:r>
              <a:rPr lang="en-US" dirty="0" err="1" smtClean="0"/>
              <a:t>tích</a:t>
            </a:r>
            <a:r>
              <a:rPr lang="en-US" dirty="0" smtClean="0"/>
              <a:t> </a:t>
            </a:r>
            <a:r>
              <a:rPr lang="en-US" dirty="0" err="1" smtClean="0"/>
              <a:t>cực</a:t>
            </a:r>
            <a:r>
              <a:rPr lang="en-US" dirty="0" smtClean="0"/>
              <a:t>, </a:t>
            </a:r>
            <a:r>
              <a:rPr lang="en-US" dirty="0" err="1" smtClean="0"/>
              <a:t>tiêu</a:t>
            </a:r>
            <a:r>
              <a:rPr lang="en-US" dirty="0" smtClean="0"/>
              <a:t> </a:t>
            </a:r>
            <a:r>
              <a:rPr lang="en-US" dirty="0" err="1" smtClean="0"/>
              <a:t>cực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3713341"/>
            <a:ext cx="5559653" cy="3144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19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chiến</a:t>
            </a:r>
            <a:r>
              <a:rPr lang="en-US" dirty="0" smtClean="0"/>
              <a:t> </a:t>
            </a:r>
            <a:r>
              <a:rPr lang="en-US" dirty="0" err="1" smtClean="0"/>
              <a:t>lược</a:t>
            </a:r>
            <a:r>
              <a:rPr lang="en-US" dirty="0" smtClean="0"/>
              <a:t> </a:t>
            </a:r>
            <a:r>
              <a:rPr lang="en-US" dirty="0" err="1" smtClean="0"/>
              <a:t>giúp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lớn</a:t>
            </a:r>
            <a:r>
              <a:rPr lang="en-US" dirty="0" smtClean="0"/>
              <a:t> </a:t>
            </a:r>
            <a:r>
              <a:rPr lang="en-US" dirty="0" err="1" smtClean="0"/>
              <a:t>học</a:t>
            </a:r>
            <a:r>
              <a:rPr lang="en-US" dirty="0" smtClean="0"/>
              <a:t> </a:t>
            </a:r>
            <a:r>
              <a:rPr lang="en-US" dirty="0" err="1" smtClean="0"/>
              <a:t>tập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086600" cy="3200400"/>
          </a:xfrm>
        </p:spPr>
        <p:txBody>
          <a:bodyPr>
            <a:noAutofit/>
          </a:bodyPr>
          <a:lstStyle/>
          <a:p>
            <a:pPr lvl="0">
              <a:buAutoNum type="arabicPeriod"/>
            </a:pPr>
            <a:r>
              <a:rPr lang="en-US" sz="2000" dirty="0" err="1" smtClean="0"/>
              <a:t>Thúc</a:t>
            </a:r>
            <a:r>
              <a:rPr lang="en-US" sz="2000" dirty="0" smtClean="0"/>
              <a:t> </a:t>
            </a:r>
            <a:r>
              <a:rPr lang="en-US" sz="2000" dirty="0" err="1" smtClean="0"/>
              <a:t>đẩy</a:t>
            </a:r>
            <a:r>
              <a:rPr lang="en-US" sz="2000" dirty="0" smtClean="0"/>
              <a:t> </a:t>
            </a:r>
            <a:r>
              <a:rPr lang="en-US" sz="2000" dirty="0" err="1" smtClean="0"/>
              <a:t>sự</a:t>
            </a:r>
            <a:r>
              <a:rPr lang="en-US" sz="2000" dirty="0" smtClean="0"/>
              <a:t> </a:t>
            </a:r>
            <a:r>
              <a:rPr lang="en-US" sz="2000" dirty="0" err="1" smtClean="0"/>
              <a:t>quan</a:t>
            </a:r>
            <a:r>
              <a:rPr lang="en-US" sz="2000" dirty="0" smtClean="0"/>
              <a:t> </a:t>
            </a:r>
            <a:r>
              <a:rPr lang="en-US" sz="2000" dirty="0" err="1" smtClean="0"/>
              <a:t>tâm</a:t>
            </a:r>
            <a:r>
              <a:rPr lang="en-US" sz="2000" dirty="0" smtClean="0"/>
              <a:t> </a:t>
            </a:r>
            <a:r>
              <a:rPr lang="en-US" sz="2000" dirty="0" err="1" smtClean="0"/>
              <a:t>và</a:t>
            </a:r>
            <a:r>
              <a:rPr lang="en-US" sz="2000" dirty="0" smtClean="0"/>
              <a:t> </a:t>
            </a:r>
            <a:r>
              <a:rPr lang="en-US" sz="2000" dirty="0" err="1" smtClean="0"/>
              <a:t>tò</a:t>
            </a:r>
            <a:r>
              <a:rPr lang="en-US" sz="2000" dirty="0" smtClean="0"/>
              <a:t> </a:t>
            </a:r>
            <a:r>
              <a:rPr lang="en-US" sz="2000" dirty="0" err="1" smtClean="0"/>
              <a:t>mò</a:t>
            </a:r>
            <a:r>
              <a:rPr lang="en-US" sz="2000" dirty="0" smtClean="0"/>
              <a:t> ban </a:t>
            </a:r>
            <a:r>
              <a:rPr lang="en-US" sz="2000" dirty="0" err="1" smtClean="0"/>
              <a:t>đầu</a:t>
            </a:r>
            <a:endParaRPr lang="en-US" sz="2000" dirty="0" smtClean="0"/>
          </a:p>
          <a:p>
            <a:pPr lvl="0">
              <a:buAutoNum type="arabicPeriod"/>
            </a:pPr>
            <a:r>
              <a:rPr lang="en-US" sz="2000" dirty="0" err="1" smtClean="0"/>
              <a:t>Làm</a:t>
            </a:r>
            <a:r>
              <a:rPr lang="en-US" sz="2000" dirty="0" smtClean="0"/>
              <a:t> </a:t>
            </a:r>
            <a:r>
              <a:rPr lang="en-US" sz="2000" dirty="0" err="1" smtClean="0"/>
              <a:t>rõ</a:t>
            </a:r>
            <a:r>
              <a:rPr lang="en-US" sz="2000" dirty="0" smtClean="0"/>
              <a:t>/</a:t>
            </a:r>
            <a:r>
              <a:rPr lang="en-US" sz="2000" dirty="0" err="1" smtClean="0"/>
              <a:t>thống</a:t>
            </a:r>
            <a:r>
              <a:rPr lang="en-US" sz="2000" dirty="0" smtClean="0"/>
              <a:t> </a:t>
            </a:r>
            <a:r>
              <a:rPr lang="en-US" sz="2000" dirty="0" err="1" smtClean="0"/>
              <a:t>nhất</a:t>
            </a:r>
            <a:r>
              <a:rPr lang="en-US" sz="2000" dirty="0" smtClean="0"/>
              <a:t> </a:t>
            </a:r>
            <a:r>
              <a:rPr lang="en-US" sz="2000" dirty="0" err="1" smtClean="0"/>
              <a:t>mục</a:t>
            </a:r>
            <a:r>
              <a:rPr lang="en-US" sz="2000" dirty="0" smtClean="0"/>
              <a:t> </a:t>
            </a:r>
            <a:r>
              <a:rPr lang="en-US" sz="2000" dirty="0" err="1" smtClean="0"/>
              <a:t>đích</a:t>
            </a:r>
            <a:endParaRPr lang="en-US" sz="2000" dirty="0" smtClean="0"/>
          </a:p>
          <a:p>
            <a:pPr lvl="0">
              <a:buAutoNum type="arabicPeriod"/>
            </a:pPr>
            <a:r>
              <a:rPr lang="en-US" sz="2000" dirty="0" err="1" smtClean="0"/>
              <a:t>Cung</a:t>
            </a:r>
            <a:r>
              <a:rPr lang="en-US" sz="2000" dirty="0" smtClean="0"/>
              <a:t> </a:t>
            </a:r>
            <a:r>
              <a:rPr lang="en-US" sz="2000" dirty="0" err="1" smtClean="0"/>
              <a:t>cấp</a:t>
            </a:r>
            <a:r>
              <a:rPr lang="en-US" sz="2000" dirty="0" smtClean="0"/>
              <a:t> </a:t>
            </a:r>
            <a:r>
              <a:rPr lang="en-US" sz="2000" dirty="0" err="1" smtClean="0"/>
              <a:t>kinh</a:t>
            </a:r>
            <a:r>
              <a:rPr lang="en-US" sz="2000" dirty="0" smtClean="0"/>
              <a:t> </a:t>
            </a:r>
            <a:r>
              <a:rPr lang="en-US" sz="2000" dirty="0" err="1" smtClean="0"/>
              <a:t>nghiệm</a:t>
            </a:r>
            <a:r>
              <a:rPr lang="en-US" sz="2000" dirty="0" smtClean="0"/>
              <a:t> </a:t>
            </a:r>
            <a:r>
              <a:rPr lang="en-US" sz="2000" dirty="0" err="1" smtClean="0"/>
              <a:t>liên</a:t>
            </a:r>
            <a:r>
              <a:rPr lang="en-US" sz="2000" dirty="0" smtClean="0"/>
              <a:t> </a:t>
            </a:r>
            <a:r>
              <a:rPr lang="en-US" sz="2000" dirty="0" err="1" smtClean="0"/>
              <a:t>quan</a:t>
            </a:r>
            <a:endParaRPr lang="en-US" sz="2000" dirty="0" smtClean="0"/>
          </a:p>
          <a:p>
            <a:pPr lvl="0">
              <a:buAutoNum type="arabicPeriod"/>
            </a:pPr>
            <a:r>
              <a:rPr lang="en-US" sz="2000" dirty="0" err="1" smtClean="0"/>
              <a:t>Hỗ</a:t>
            </a:r>
            <a:r>
              <a:rPr lang="en-US" sz="2000" dirty="0" smtClean="0"/>
              <a:t> </a:t>
            </a:r>
            <a:r>
              <a:rPr lang="en-US" sz="2000" dirty="0" err="1" smtClean="0"/>
              <a:t>trợ</a:t>
            </a:r>
            <a:r>
              <a:rPr lang="en-US" sz="2000" dirty="0" smtClean="0"/>
              <a:t> </a:t>
            </a:r>
            <a:r>
              <a:rPr lang="en-US" sz="2000" dirty="0" err="1" smtClean="0"/>
              <a:t>học</a:t>
            </a:r>
            <a:r>
              <a:rPr lang="en-US" sz="2000" dirty="0" smtClean="0"/>
              <a:t> </a:t>
            </a:r>
            <a:r>
              <a:rPr lang="en-US" sz="2000" dirty="0" err="1" smtClean="0"/>
              <a:t>viên</a:t>
            </a:r>
            <a:r>
              <a:rPr lang="en-US" sz="2000" dirty="0" smtClean="0"/>
              <a:t> </a:t>
            </a:r>
            <a:r>
              <a:rPr lang="en-US" sz="2000" dirty="0" err="1" smtClean="0"/>
              <a:t>phản</a:t>
            </a:r>
            <a:r>
              <a:rPr lang="en-US" sz="2000" dirty="0" smtClean="0"/>
              <a:t> </a:t>
            </a:r>
            <a:r>
              <a:rPr lang="en-US" sz="2000" dirty="0" err="1" smtClean="0"/>
              <a:t>hồi</a:t>
            </a:r>
            <a:r>
              <a:rPr lang="en-US" sz="2000" dirty="0" smtClean="0"/>
              <a:t> </a:t>
            </a:r>
            <a:r>
              <a:rPr lang="en-US" sz="2000" dirty="0" err="1" smtClean="0"/>
              <a:t>kinh</a:t>
            </a:r>
            <a:r>
              <a:rPr lang="en-US" sz="2000" dirty="0" smtClean="0"/>
              <a:t> </a:t>
            </a:r>
            <a:r>
              <a:rPr lang="en-US" sz="2000" dirty="0" err="1" smtClean="0"/>
              <a:t>nghiệm</a:t>
            </a:r>
            <a:r>
              <a:rPr lang="en-US" sz="2000" dirty="0" smtClean="0"/>
              <a:t> </a:t>
            </a:r>
            <a:r>
              <a:rPr lang="en-US" sz="2000" dirty="0" err="1" smtClean="0"/>
              <a:t>của</a:t>
            </a:r>
            <a:r>
              <a:rPr lang="en-US" sz="2000" dirty="0" smtClean="0"/>
              <a:t> </a:t>
            </a:r>
            <a:r>
              <a:rPr lang="en-US" sz="2000" dirty="0" err="1" smtClean="0"/>
              <a:t>mình</a:t>
            </a:r>
            <a:endParaRPr lang="en-US" sz="2000" dirty="0" smtClean="0"/>
          </a:p>
          <a:p>
            <a:pPr lvl="0">
              <a:buAutoNum type="arabicPeriod"/>
            </a:pPr>
            <a:r>
              <a:rPr lang="en-US" sz="2000" dirty="0" err="1" smtClean="0"/>
              <a:t>Tạo</a:t>
            </a:r>
            <a:r>
              <a:rPr lang="en-US" sz="2000" dirty="0" smtClean="0"/>
              <a:t> </a:t>
            </a:r>
            <a:r>
              <a:rPr lang="en-US" sz="2000" dirty="0" err="1" smtClean="0"/>
              <a:t>cơ</a:t>
            </a:r>
            <a:r>
              <a:rPr lang="en-US" sz="2000" dirty="0" smtClean="0"/>
              <a:t> </a:t>
            </a:r>
            <a:r>
              <a:rPr lang="en-US" sz="2000" dirty="0" err="1" smtClean="0"/>
              <a:t>hội</a:t>
            </a:r>
            <a:r>
              <a:rPr lang="en-US" sz="2000" dirty="0" smtClean="0"/>
              <a:t> </a:t>
            </a:r>
            <a:r>
              <a:rPr lang="en-US" sz="2000" dirty="0" err="1" smtClean="0"/>
              <a:t>suy</a:t>
            </a:r>
            <a:r>
              <a:rPr lang="en-US" sz="2000" dirty="0" smtClean="0"/>
              <a:t> </a:t>
            </a:r>
            <a:r>
              <a:rPr lang="en-US" sz="2000" dirty="0" err="1" smtClean="0"/>
              <a:t>ngẫm</a:t>
            </a:r>
            <a:r>
              <a:rPr lang="en-US" sz="2000" dirty="0" smtClean="0"/>
              <a:t> </a:t>
            </a:r>
            <a:r>
              <a:rPr lang="en-US" sz="2000" dirty="0" err="1" smtClean="0"/>
              <a:t>xem</a:t>
            </a:r>
            <a:r>
              <a:rPr lang="en-US" sz="2000" dirty="0" smtClean="0"/>
              <a:t> </a:t>
            </a:r>
            <a:r>
              <a:rPr lang="en-US" sz="2000" dirty="0" err="1" smtClean="0"/>
              <a:t>kinh</a:t>
            </a:r>
            <a:r>
              <a:rPr lang="en-US" sz="2000" dirty="0" smtClean="0"/>
              <a:t> </a:t>
            </a:r>
            <a:r>
              <a:rPr lang="en-US" sz="2000" dirty="0" err="1" smtClean="0"/>
              <a:t>nghiệm</a:t>
            </a:r>
            <a:r>
              <a:rPr lang="en-US" sz="2000" dirty="0" smtClean="0"/>
              <a:t> </a:t>
            </a:r>
            <a:r>
              <a:rPr lang="en-US" sz="2000" dirty="0" err="1" smtClean="0"/>
              <a:t>thực</a:t>
            </a:r>
            <a:r>
              <a:rPr lang="en-US" sz="2000" dirty="0" smtClean="0"/>
              <a:t> </a:t>
            </a:r>
            <a:r>
              <a:rPr lang="en-US" sz="2000" dirty="0" err="1" smtClean="0"/>
              <a:t>tiễn</a:t>
            </a:r>
            <a:r>
              <a:rPr lang="en-US" sz="2000" dirty="0" smtClean="0"/>
              <a:t> </a:t>
            </a:r>
            <a:r>
              <a:rPr lang="en-US" sz="2000" dirty="0" err="1" smtClean="0"/>
              <a:t>có</a:t>
            </a:r>
            <a:r>
              <a:rPr lang="en-US" sz="2000" dirty="0" smtClean="0"/>
              <a:t> </a:t>
            </a:r>
            <a:r>
              <a:rPr lang="en-US" sz="2000" dirty="0" err="1" smtClean="0"/>
              <a:t>liên</a:t>
            </a:r>
            <a:r>
              <a:rPr lang="en-US" sz="2000" dirty="0" smtClean="0"/>
              <a:t> </a:t>
            </a:r>
            <a:r>
              <a:rPr lang="en-US" sz="2000" dirty="0" err="1" smtClean="0"/>
              <a:t>hệ</a:t>
            </a:r>
            <a:r>
              <a:rPr lang="en-US" sz="2000" dirty="0" smtClean="0"/>
              <a:t> </a:t>
            </a:r>
            <a:r>
              <a:rPr lang="en-US" sz="2000" dirty="0" err="1" smtClean="0"/>
              <a:t>thế</a:t>
            </a:r>
            <a:r>
              <a:rPr lang="en-US" sz="2000" dirty="0" smtClean="0"/>
              <a:t> </a:t>
            </a:r>
            <a:r>
              <a:rPr lang="en-US" sz="2000" dirty="0" err="1" smtClean="0"/>
              <a:t>nào</a:t>
            </a:r>
            <a:r>
              <a:rPr lang="en-US" sz="2000" dirty="0" smtClean="0"/>
              <a:t> </a:t>
            </a:r>
            <a:r>
              <a:rPr lang="en-US" sz="2000" dirty="0" err="1" smtClean="0"/>
              <a:t>với</a:t>
            </a:r>
            <a:r>
              <a:rPr lang="en-US" sz="2000" dirty="0" smtClean="0"/>
              <a:t> </a:t>
            </a:r>
            <a:r>
              <a:rPr lang="en-US" sz="2000" dirty="0" err="1" smtClean="0"/>
              <a:t>nội</a:t>
            </a:r>
            <a:r>
              <a:rPr lang="en-US" sz="2000" dirty="0" smtClean="0"/>
              <a:t> dung </a:t>
            </a:r>
            <a:r>
              <a:rPr lang="en-US" sz="2000" dirty="0" err="1" smtClean="0"/>
              <a:t>học</a:t>
            </a:r>
            <a:endParaRPr lang="en-US" sz="2000" dirty="0" smtClean="0"/>
          </a:p>
          <a:p>
            <a:pPr lvl="0">
              <a:buAutoNum type="arabicPeriod"/>
            </a:pPr>
            <a:r>
              <a:rPr lang="en-US" sz="2000" dirty="0" err="1" smtClean="0"/>
              <a:t>Tạo</a:t>
            </a:r>
            <a:r>
              <a:rPr lang="en-US" sz="2000" dirty="0" smtClean="0"/>
              <a:t> </a:t>
            </a:r>
            <a:r>
              <a:rPr lang="en-US" sz="2000" dirty="0" err="1" smtClean="0"/>
              <a:t>cơ</a:t>
            </a:r>
            <a:r>
              <a:rPr lang="en-US" sz="2000" dirty="0" smtClean="0"/>
              <a:t> </a:t>
            </a:r>
            <a:r>
              <a:rPr lang="en-US" sz="2000" dirty="0" err="1" smtClean="0"/>
              <a:t>hội</a:t>
            </a:r>
            <a:r>
              <a:rPr lang="en-US" sz="2000" dirty="0" smtClean="0"/>
              <a:t> </a:t>
            </a:r>
            <a:r>
              <a:rPr lang="en-US" sz="2000" dirty="0" err="1" smtClean="0"/>
              <a:t>thử</a:t>
            </a:r>
            <a:r>
              <a:rPr lang="en-US" sz="2000" dirty="0" smtClean="0"/>
              <a:t> </a:t>
            </a:r>
            <a:r>
              <a:rPr lang="en-US" sz="2000" dirty="0" err="1" smtClean="0"/>
              <a:t>nghiệm</a:t>
            </a:r>
            <a:r>
              <a:rPr lang="en-US" sz="2000" dirty="0" smtClean="0"/>
              <a:t> </a:t>
            </a:r>
            <a:r>
              <a:rPr lang="en-US" sz="2000" dirty="0" err="1" smtClean="0"/>
              <a:t>và</a:t>
            </a:r>
            <a:r>
              <a:rPr lang="en-US" sz="2000" dirty="0" smtClean="0"/>
              <a:t> </a:t>
            </a:r>
            <a:r>
              <a:rPr lang="en-US" sz="2000" dirty="0" err="1" smtClean="0"/>
              <a:t>hành</a:t>
            </a:r>
            <a:r>
              <a:rPr lang="en-US" sz="2000" dirty="0" smtClean="0"/>
              <a:t> </a:t>
            </a:r>
            <a:r>
              <a:rPr lang="en-US" sz="2000" dirty="0" err="1" smtClean="0"/>
              <a:t>động</a:t>
            </a:r>
            <a:endParaRPr lang="en-US" sz="2000" dirty="0" smtClean="0"/>
          </a:p>
          <a:p>
            <a:pPr lvl="0">
              <a:buAutoNum type="arabicPeriod"/>
            </a:pPr>
            <a:r>
              <a:rPr lang="en-US" sz="2000" dirty="0" err="1" smtClean="0"/>
              <a:t>Kết</a:t>
            </a:r>
            <a:r>
              <a:rPr lang="en-US" sz="2000" dirty="0" smtClean="0"/>
              <a:t> </a:t>
            </a:r>
            <a:r>
              <a:rPr lang="en-US" sz="2000" dirty="0" err="1" smtClean="0"/>
              <a:t>thúc</a:t>
            </a:r>
            <a:r>
              <a:rPr lang="en-US" sz="2000" dirty="0" smtClean="0"/>
              <a:t> </a:t>
            </a:r>
            <a:r>
              <a:rPr lang="en-US" sz="2000" dirty="0" err="1" smtClean="0"/>
              <a:t>phần</a:t>
            </a:r>
            <a:r>
              <a:rPr lang="en-US" sz="2000" dirty="0" smtClean="0"/>
              <a:t> </a:t>
            </a:r>
            <a:r>
              <a:rPr lang="en-US" sz="2000" dirty="0" err="1" smtClean="0"/>
              <a:t>học</a:t>
            </a:r>
            <a:r>
              <a:rPr lang="en-US" sz="2000" dirty="0" smtClean="0"/>
              <a:t> </a:t>
            </a:r>
            <a:r>
              <a:rPr lang="en-US" sz="2000" dirty="0" err="1" smtClean="0"/>
              <a:t>hiệu</a:t>
            </a:r>
            <a:r>
              <a:rPr lang="en-US" sz="2000" dirty="0" smtClean="0"/>
              <a:t> </a:t>
            </a:r>
            <a:r>
              <a:rPr lang="en-US" sz="2000" dirty="0" err="1" smtClean="0"/>
              <a:t>quả</a:t>
            </a:r>
            <a:endParaRPr lang="en-US" sz="20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762000" y="4800601"/>
            <a:ext cx="3200400" cy="838200"/>
          </a:xfrm>
          <a:prstGeom prst="rect">
            <a:avLst/>
          </a:prstGeom>
          <a:solidFill>
            <a:srgbClr val="4F81BD"/>
          </a:solidFill>
          <a:ln>
            <a:solidFill>
              <a:srgbClr val="4F81BD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algn="ctr"/>
            <a:r>
              <a:rPr lang="en-US" b="1" i="1" dirty="0" err="1" smtClean="0">
                <a:solidFill>
                  <a:schemeClr val="bg1"/>
                </a:solidFill>
              </a:rPr>
              <a:t>Việc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học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của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người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lớn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cần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có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sự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hỗ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trợ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thúc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đẩy</a:t>
            </a:r>
            <a:r>
              <a:rPr lang="en-US" b="1" i="1" dirty="0" smtClean="0">
                <a:solidFill>
                  <a:schemeClr val="bg1"/>
                </a:solidFill>
              </a:rPr>
              <a:t>, </a:t>
            </a:r>
            <a:r>
              <a:rPr lang="en-US" b="1" i="1" dirty="0" err="1" smtClean="0">
                <a:solidFill>
                  <a:schemeClr val="bg1"/>
                </a:solidFill>
              </a:rPr>
              <a:t>chứ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không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phải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cần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kiểu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truyền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giáo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114800" y="4800601"/>
            <a:ext cx="3200400" cy="838200"/>
          </a:xfrm>
          <a:prstGeom prst="rect">
            <a:avLst/>
          </a:prstGeom>
          <a:solidFill>
            <a:srgbClr val="4F81BD"/>
          </a:solidFill>
          <a:ln>
            <a:solidFill>
              <a:srgbClr val="4F81BD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10000"/>
          </a:bodyPr>
          <a:lstStyle/>
          <a:p>
            <a:pPr algn="ctr"/>
            <a:r>
              <a:rPr lang="en-US" b="1" i="1" dirty="0" err="1" smtClean="0">
                <a:solidFill>
                  <a:schemeClr val="bg1"/>
                </a:solidFill>
              </a:rPr>
              <a:t>Việc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học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của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người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lớn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đòi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hòi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người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học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tích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cực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học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tập</a:t>
            </a:r>
            <a:r>
              <a:rPr lang="en-US" b="1" i="1" dirty="0" smtClean="0">
                <a:solidFill>
                  <a:schemeClr val="bg1"/>
                </a:solidFill>
              </a:rPr>
              <a:t>, </a:t>
            </a:r>
            <a:r>
              <a:rPr lang="en-US" b="1" i="1" dirty="0" err="1" smtClean="0">
                <a:solidFill>
                  <a:schemeClr val="bg1"/>
                </a:solidFill>
              </a:rPr>
              <a:t>chứ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không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cần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phương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pháp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giảng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dạy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một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chiểu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Những</a:t>
            </a:r>
            <a:r>
              <a:rPr lang="en-GB" dirty="0" smtClean="0"/>
              <a:t> </a:t>
            </a:r>
            <a:r>
              <a:rPr lang="en-GB" dirty="0" err="1" smtClean="0"/>
              <a:t>việc</a:t>
            </a:r>
            <a:r>
              <a:rPr lang="en-GB" dirty="0" smtClean="0"/>
              <a:t> </a:t>
            </a:r>
            <a:r>
              <a:rPr lang="en-GB" dirty="0" err="1" smtClean="0"/>
              <a:t>cần</a:t>
            </a:r>
            <a:r>
              <a:rPr lang="en-GB" dirty="0" smtClean="0"/>
              <a:t> </a:t>
            </a:r>
            <a:r>
              <a:rPr lang="en-GB" dirty="0" err="1" smtClean="0"/>
              <a:t>làm</a:t>
            </a:r>
            <a:r>
              <a:rPr lang="en-GB" dirty="0" smtClean="0"/>
              <a:t> </a:t>
            </a:r>
            <a:r>
              <a:rPr lang="en-GB" dirty="0" err="1" smtClean="0"/>
              <a:t>khi</a:t>
            </a:r>
            <a:r>
              <a:rPr lang="en-GB" dirty="0" smtClean="0"/>
              <a:t> </a:t>
            </a:r>
            <a:r>
              <a:rPr lang="en-GB" dirty="0" err="1" smtClean="0"/>
              <a:t>trình</a:t>
            </a:r>
            <a:r>
              <a:rPr lang="en-GB" dirty="0" smtClean="0"/>
              <a:t> </a:t>
            </a:r>
            <a:r>
              <a:rPr lang="en-GB" dirty="0" err="1" smtClean="0"/>
              <a:t>bày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553200" cy="4525963"/>
          </a:xfrm>
        </p:spPr>
        <p:txBody>
          <a:bodyPr>
            <a:normAutofit/>
          </a:bodyPr>
          <a:lstStyle/>
          <a:p>
            <a:r>
              <a:rPr lang="en-GB" b="1" dirty="0" err="1" smtClean="0"/>
              <a:t>Cười</a:t>
            </a:r>
            <a:r>
              <a:rPr lang="en-GB" dirty="0" smtClean="0"/>
              <a:t>: </a:t>
            </a:r>
            <a:r>
              <a:rPr lang="en-GB" dirty="0" err="1" smtClean="0"/>
              <a:t>điều</a:t>
            </a:r>
            <a:r>
              <a:rPr lang="en-GB" dirty="0" smtClean="0"/>
              <a:t> </a:t>
            </a:r>
            <a:r>
              <a:rPr lang="en-GB" dirty="0" err="1" smtClean="0"/>
              <a:t>này</a:t>
            </a:r>
            <a:r>
              <a:rPr lang="en-GB" dirty="0" smtClean="0"/>
              <a:t> </a:t>
            </a:r>
            <a:r>
              <a:rPr lang="en-GB" dirty="0" err="1" smtClean="0"/>
              <a:t>thể</a:t>
            </a:r>
            <a:r>
              <a:rPr lang="en-GB" dirty="0" smtClean="0"/>
              <a:t> </a:t>
            </a:r>
            <a:r>
              <a:rPr lang="en-GB" dirty="0" err="1" smtClean="0"/>
              <a:t>hiện</a:t>
            </a:r>
            <a:r>
              <a:rPr lang="en-GB" dirty="0" smtClean="0"/>
              <a:t> </a:t>
            </a:r>
            <a:r>
              <a:rPr lang="en-GB" dirty="0" err="1" smtClean="0"/>
              <a:t>cách</a:t>
            </a:r>
            <a:r>
              <a:rPr lang="en-GB" dirty="0" smtClean="0"/>
              <a:t> </a:t>
            </a:r>
            <a:r>
              <a:rPr lang="en-GB" dirty="0" err="1" smtClean="0"/>
              <a:t>tiếp</a:t>
            </a:r>
            <a:r>
              <a:rPr lang="en-GB" dirty="0" smtClean="0"/>
              <a:t> </a:t>
            </a:r>
            <a:r>
              <a:rPr lang="en-GB" dirty="0" err="1" smtClean="0"/>
              <a:t>cận</a:t>
            </a:r>
            <a:endParaRPr lang="en-GB" dirty="0"/>
          </a:p>
          <a:p>
            <a:r>
              <a:rPr lang="en-GB" b="1" dirty="0" err="1" smtClean="0"/>
              <a:t>Nói</a:t>
            </a:r>
            <a:r>
              <a:rPr lang="en-GB" dirty="0" smtClean="0"/>
              <a:t> to, </a:t>
            </a:r>
            <a:r>
              <a:rPr lang="en-GB" dirty="0" err="1" smtClean="0"/>
              <a:t>rõ</a:t>
            </a:r>
            <a:r>
              <a:rPr lang="en-GB" dirty="0" smtClean="0"/>
              <a:t> </a:t>
            </a:r>
            <a:r>
              <a:rPr lang="en-GB" dirty="0" err="1" smtClean="0"/>
              <a:t>ràng</a:t>
            </a:r>
            <a:endParaRPr lang="en-GB" dirty="0"/>
          </a:p>
          <a:p>
            <a:r>
              <a:rPr lang="en-GB" b="1" dirty="0" err="1" smtClean="0"/>
              <a:t>Kiểm</a:t>
            </a:r>
            <a:r>
              <a:rPr lang="en-GB" b="1" dirty="0" smtClean="0"/>
              <a:t> </a:t>
            </a:r>
            <a:r>
              <a:rPr lang="en-GB" b="1" dirty="0" err="1" smtClean="0"/>
              <a:t>soát</a:t>
            </a:r>
            <a:r>
              <a:rPr lang="en-GB" b="1" dirty="0" smtClean="0"/>
              <a:t> </a:t>
            </a:r>
            <a:r>
              <a:rPr lang="en-GB" b="1" dirty="0" err="1" smtClean="0"/>
              <a:t>thời</a:t>
            </a:r>
            <a:r>
              <a:rPr lang="en-GB" b="1" dirty="0" smtClean="0"/>
              <a:t> </a:t>
            </a:r>
            <a:r>
              <a:rPr lang="en-GB" b="1" dirty="0" err="1" smtClean="0"/>
              <a:t>gian</a:t>
            </a:r>
            <a:r>
              <a:rPr lang="en-GB" b="1" dirty="0" smtClean="0"/>
              <a:t> </a:t>
            </a:r>
            <a:r>
              <a:rPr lang="en-GB" dirty="0" err="1" smtClean="0"/>
              <a:t>cho</a:t>
            </a:r>
            <a:r>
              <a:rPr lang="en-GB" dirty="0" smtClean="0"/>
              <a:t> </a:t>
            </a:r>
            <a:r>
              <a:rPr lang="en-GB" dirty="0" err="1" smtClean="0"/>
              <a:t>phép</a:t>
            </a:r>
            <a:endParaRPr lang="en-GB" dirty="0"/>
          </a:p>
          <a:p>
            <a:r>
              <a:rPr lang="en-GB" b="1" dirty="0" err="1" smtClean="0"/>
              <a:t>Giữ</a:t>
            </a:r>
            <a:r>
              <a:rPr lang="en-GB" dirty="0" smtClean="0"/>
              <a:t> </a:t>
            </a:r>
            <a:r>
              <a:rPr lang="en-GB" dirty="0" err="1" smtClean="0"/>
              <a:t>liên</a:t>
            </a:r>
            <a:r>
              <a:rPr lang="en-GB" dirty="0" smtClean="0"/>
              <a:t> </a:t>
            </a:r>
            <a:r>
              <a:rPr lang="en-GB" dirty="0" err="1" smtClean="0"/>
              <a:t>hệ</a:t>
            </a:r>
            <a:r>
              <a:rPr lang="en-GB" dirty="0" smtClean="0"/>
              <a:t> </a:t>
            </a:r>
            <a:r>
              <a:rPr lang="en-GB" dirty="0" err="1" smtClean="0"/>
              <a:t>bằng</a:t>
            </a:r>
            <a:r>
              <a:rPr lang="en-GB" dirty="0" smtClean="0"/>
              <a:t> </a:t>
            </a:r>
            <a:r>
              <a:rPr lang="en-GB" dirty="0" err="1" smtClean="0"/>
              <a:t>ánh</a:t>
            </a:r>
            <a:r>
              <a:rPr lang="en-GB" dirty="0" smtClean="0"/>
              <a:t> </a:t>
            </a:r>
            <a:r>
              <a:rPr lang="en-GB" dirty="0" err="1" smtClean="0"/>
              <a:t>mắt</a:t>
            </a:r>
            <a:endParaRPr lang="en-GB" dirty="0"/>
          </a:p>
          <a:p>
            <a:r>
              <a:rPr lang="en-GB" b="1" dirty="0" err="1" smtClean="0"/>
              <a:t>Lôi</a:t>
            </a:r>
            <a:r>
              <a:rPr lang="en-GB" b="1" dirty="0" smtClean="0"/>
              <a:t> </a:t>
            </a:r>
            <a:r>
              <a:rPr lang="en-GB" b="1" dirty="0" err="1" smtClean="0"/>
              <a:t>cuốn</a:t>
            </a:r>
            <a:r>
              <a:rPr lang="en-GB" dirty="0" smtClean="0"/>
              <a:t> </a:t>
            </a:r>
            <a:r>
              <a:rPr lang="en-GB" dirty="0" err="1" smtClean="0"/>
              <a:t>người</a:t>
            </a:r>
            <a:r>
              <a:rPr lang="en-GB" dirty="0" smtClean="0"/>
              <a:t> </a:t>
            </a:r>
            <a:r>
              <a:rPr lang="en-GB" dirty="0" err="1" smtClean="0"/>
              <a:t>nghe</a:t>
            </a:r>
            <a:r>
              <a:rPr lang="en-GB" dirty="0" smtClean="0"/>
              <a:t> </a:t>
            </a:r>
            <a:r>
              <a:rPr lang="en-GB" dirty="0" err="1" smtClean="0"/>
              <a:t>tham</a:t>
            </a:r>
            <a:r>
              <a:rPr lang="en-GB" dirty="0" smtClean="0"/>
              <a:t> </a:t>
            </a:r>
            <a:r>
              <a:rPr lang="en-GB" dirty="0" err="1" smtClean="0"/>
              <a:t>gia</a:t>
            </a:r>
            <a:r>
              <a:rPr lang="en-GB" dirty="0" smtClean="0"/>
              <a:t> (</a:t>
            </a:r>
            <a:r>
              <a:rPr lang="en-GB" dirty="0" err="1" smtClean="0"/>
              <a:t>bằng</a:t>
            </a:r>
            <a:r>
              <a:rPr lang="en-GB" dirty="0" smtClean="0"/>
              <a:t> </a:t>
            </a:r>
            <a:r>
              <a:rPr lang="en-GB" dirty="0" err="1" smtClean="0"/>
              <a:t>cách</a:t>
            </a:r>
            <a:r>
              <a:rPr lang="en-GB" dirty="0" smtClean="0"/>
              <a:t> </a:t>
            </a:r>
            <a:r>
              <a:rPr lang="en-GB" dirty="0" err="1" smtClean="0"/>
              <a:t>đặt</a:t>
            </a:r>
            <a:r>
              <a:rPr lang="en-GB" dirty="0" smtClean="0"/>
              <a:t> </a:t>
            </a:r>
            <a:r>
              <a:rPr lang="en-GB" dirty="0" err="1" smtClean="0"/>
              <a:t>câu</a:t>
            </a:r>
            <a:r>
              <a:rPr lang="en-GB" dirty="0" smtClean="0"/>
              <a:t> </a:t>
            </a:r>
            <a:r>
              <a:rPr lang="en-GB" dirty="0" err="1" smtClean="0"/>
              <a:t>hỏi</a:t>
            </a:r>
            <a:r>
              <a:rPr lang="en-GB" dirty="0" smtClean="0"/>
              <a:t> </a:t>
            </a:r>
            <a:r>
              <a:rPr lang="en-GB" dirty="0" err="1" smtClean="0"/>
              <a:t>với</a:t>
            </a:r>
            <a:r>
              <a:rPr lang="en-GB" dirty="0" smtClean="0"/>
              <a:t> </a:t>
            </a:r>
            <a:r>
              <a:rPr lang="en-GB" dirty="0" err="1" smtClean="0"/>
              <a:t>họ</a:t>
            </a:r>
            <a:r>
              <a:rPr lang="en-GB" dirty="0" smtClean="0"/>
              <a:t>)</a:t>
            </a:r>
            <a:endParaRPr lang="en-GB" dirty="0"/>
          </a:p>
          <a:p>
            <a:r>
              <a:rPr lang="en-GB" b="1" dirty="0" err="1" smtClean="0"/>
              <a:t>Dẫn</a:t>
            </a:r>
            <a:r>
              <a:rPr lang="en-GB" b="1" dirty="0" smtClean="0"/>
              <a:t> </a:t>
            </a:r>
            <a:r>
              <a:rPr lang="en-GB" b="1" dirty="0" err="1" smtClean="0"/>
              <a:t>dắt</a:t>
            </a:r>
            <a:r>
              <a:rPr lang="en-GB" b="1" dirty="0" smtClean="0"/>
              <a:t> </a:t>
            </a:r>
            <a:r>
              <a:rPr lang="en-GB" dirty="0" err="1" smtClean="0"/>
              <a:t>câu</a:t>
            </a:r>
            <a:r>
              <a:rPr lang="en-GB" dirty="0" smtClean="0"/>
              <a:t> </a:t>
            </a:r>
            <a:r>
              <a:rPr lang="en-GB" dirty="0" err="1" smtClean="0"/>
              <a:t>chuyện</a:t>
            </a:r>
            <a:r>
              <a:rPr lang="en-GB" dirty="0" smtClean="0"/>
              <a:t> </a:t>
            </a:r>
            <a:r>
              <a:rPr lang="en-GB" dirty="0" err="1" smtClean="0"/>
              <a:t>một</a:t>
            </a:r>
            <a:r>
              <a:rPr lang="en-GB" dirty="0" smtClean="0"/>
              <a:t> </a:t>
            </a:r>
            <a:r>
              <a:rPr lang="en-GB" dirty="0" err="1" smtClean="0"/>
              <a:t>cách</a:t>
            </a:r>
            <a:r>
              <a:rPr lang="en-GB" dirty="0" smtClean="0"/>
              <a:t> </a:t>
            </a:r>
            <a:r>
              <a:rPr lang="en-GB" dirty="0" err="1" smtClean="0"/>
              <a:t>có</a:t>
            </a:r>
            <a:r>
              <a:rPr lang="en-GB" dirty="0" smtClean="0"/>
              <a:t> </a:t>
            </a:r>
            <a:r>
              <a:rPr lang="en-GB" dirty="0" err="1" smtClean="0"/>
              <a:t>cấu</a:t>
            </a:r>
            <a:r>
              <a:rPr lang="en-GB" dirty="0" smtClean="0"/>
              <a:t> </a:t>
            </a:r>
            <a:r>
              <a:rPr lang="en-GB" dirty="0" err="1" smtClean="0"/>
              <a:t>trúc</a:t>
            </a:r>
            <a:endParaRPr lang="en-GB" dirty="0"/>
          </a:p>
          <a:p>
            <a:r>
              <a:rPr lang="en-GB" b="1" dirty="0" err="1" smtClean="0"/>
              <a:t>Sử</a:t>
            </a:r>
            <a:r>
              <a:rPr lang="en-GB" b="1" dirty="0" smtClean="0"/>
              <a:t> </a:t>
            </a:r>
            <a:r>
              <a:rPr lang="en-GB" b="1" dirty="0" err="1" smtClean="0"/>
              <a:t>dụng</a:t>
            </a:r>
            <a:r>
              <a:rPr lang="en-GB" b="1" dirty="0" smtClean="0"/>
              <a:t> </a:t>
            </a:r>
            <a:r>
              <a:rPr lang="en-GB" dirty="0" err="1" smtClean="0"/>
              <a:t>tài</a:t>
            </a:r>
            <a:r>
              <a:rPr lang="en-GB" dirty="0" smtClean="0"/>
              <a:t> </a:t>
            </a:r>
            <a:r>
              <a:rPr lang="en-GB" dirty="0" err="1" smtClean="0"/>
              <a:t>liệu</a:t>
            </a:r>
            <a:r>
              <a:rPr lang="en-GB" dirty="0" smtClean="0"/>
              <a:t> </a:t>
            </a:r>
            <a:r>
              <a:rPr lang="en-GB" dirty="0" err="1" smtClean="0"/>
              <a:t>hoặc</a:t>
            </a:r>
            <a:r>
              <a:rPr lang="en-GB" dirty="0" smtClean="0"/>
              <a:t> </a:t>
            </a:r>
            <a:r>
              <a:rPr lang="en-GB" dirty="0" err="1" smtClean="0"/>
              <a:t>phương</a:t>
            </a:r>
            <a:r>
              <a:rPr lang="en-GB" dirty="0" smtClean="0"/>
              <a:t> </a:t>
            </a:r>
            <a:r>
              <a:rPr lang="en-GB" dirty="0" err="1" smtClean="0"/>
              <a:t>tiện</a:t>
            </a:r>
            <a:r>
              <a:rPr lang="en-GB" dirty="0" smtClean="0"/>
              <a:t> </a:t>
            </a:r>
            <a:r>
              <a:rPr lang="en-GB" dirty="0" err="1" smtClean="0"/>
              <a:t>hỗ</a:t>
            </a:r>
            <a:r>
              <a:rPr lang="en-GB" dirty="0" smtClean="0"/>
              <a:t> </a:t>
            </a:r>
            <a:r>
              <a:rPr lang="en-GB" dirty="0" err="1" smtClean="0"/>
              <a:t>trợ</a:t>
            </a:r>
            <a:r>
              <a:rPr lang="en-GB" dirty="0" smtClean="0"/>
              <a:t> </a:t>
            </a:r>
            <a:r>
              <a:rPr lang="en-GB" dirty="0" err="1" smtClean="0"/>
              <a:t>bài</a:t>
            </a:r>
            <a:r>
              <a:rPr lang="en-GB" dirty="0" smtClean="0"/>
              <a:t> </a:t>
            </a:r>
            <a:r>
              <a:rPr lang="en-GB" dirty="0" err="1" smtClean="0"/>
              <a:t>trình</a:t>
            </a:r>
            <a:r>
              <a:rPr lang="en-GB" dirty="0" smtClean="0"/>
              <a:t> </a:t>
            </a:r>
            <a:r>
              <a:rPr lang="en-GB" dirty="0" err="1" smtClean="0"/>
              <a:t>bày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</a:t>
            </a:r>
            <a:r>
              <a:rPr lang="en-GB" dirty="0" err="1" smtClean="0"/>
              <a:t>bạn</a:t>
            </a:r>
            <a:endParaRPr lang="es-H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809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Những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KHÔNG </a:t>
            </a:r>
            <a:r>
              <a:rPr lang="en-US" dirty="0" err="1" smtClean="0"/>
              <a:t>nên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848600" cy="4525963"/>
          </a:xfrm>
        </p:spPr>
        <p:txBody>
          <a:bodyPr>
            <a:normAutofit/>
          </a:bodyPr>
          <a:lstStyle/>
          <a:p>
            <a:r>
              <a:rPr lang="en-GB" sz="2800" b="1" dirty="0" err="1" smtClean="0"/>
              <a:t>Không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nên</a:t>
            </a:r>
            <a:r>
              <a:rPr lang="en-GB" sz="2800" dirty="0" smtClean="0"/>
              <a:t> </a:t>
            </a:r>
            <a:r>
              <a:rPr lang="en-GB" sz="2800" dirty="0" err="1" smtClean="0"/>
              <a:t>nói</a:t>
            </a:r>
            <a:r>
              <a:rPr lang="en-GB" sz="2800" dirty="0" smtClean="0"/>
              <a:t> </a:t>
            </a:r>
            <a:r>
              <a:rPr lang="en-GB" sz="2800" dirty="0" err="1" smtClean="0"/>
              <a:t>nhanh</a:t>
            </a:r>
            <a:endParaRPr lang="en-GB" sz="2800" dirty="0"/>
          </a:p>
          <a:p>
            <a:r>
              <a:rPr lang="en-GB" sz="2800" b="1" dirty="0" err="1" smtClean="0"/>
              <a:t>Không</a:t>
            </a:r>
            <a:r>
              <a:rPr lang="en-GB" sz="2800" dirty="0" smtClean="0"/>
              <a:t> </a:t>
            </a:r>
            <a:r>
              <a:rPr lang="en-GB" sz="2800" dirty="0" err="1" smtClean="0"/>
              <a:t>nói</a:t>
            </a:r>
            <a:r>
              <a:rPr lang="en-GB" sz="2800" dirty="0" smtClean="0"/>
              <a:t> </a:t>
            </a:r>
            <a:r>
              <a:rPr lang="en-GB" sz="2800" dirty="0" err="1" smtClean="0"/>
              <a:t>lẩm</a:t>
            </a:r>
            <a:r>
              <a:rPr lang="en-GB" sz="2800" dirty="0" smtClean="0"/>
              <a:t> </a:t>
            </a:r>
            <a:r>
              <a:rPr lang="en-GB" sz="2800" dirty="0" err="1" smtClean="0"/>
              <a:t>nhẩm</a:t>
            </a:r>
            <a:endParaRPr lang="en-GB" sz="2800" dirty="0"/>
          </a:p>
          <a:p>
            <a:r>
              <a:rPr lang="en-GB" sz="2800" b="1" dirty="0" err="1" smtClean="0"/>
              <a:t>Không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nhìn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chằm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chằm</a:t>
            </a:r>
            <a:r>
              <a:rPr lang="en-GB" sz="2800" b="1" dirty="0" smtClean="0"/>
              <a:t> </a:t>
            </a:r>
            <a:r>
              <a:rPr lang="en-GB" sz="2800" dirty="0" err="1" smtClean="0"/>
              <a:t>vào</a:t>
            </a:r>
            <a:r>
              <a:rPr lang="en-GB" sz="2800" dirty="0"/>
              <a:t> </a:t>
            </a:r>
            <a:r>
              <a:rPr lang="en-GB" sz="2800" dirty="0" err="1" smtClean="0"/>
              <a:t>bảng</a:t>
            </a:r>
            <a:r>
              <a:rPr lang="en-GB" sz="2800" dirty="0" smtClean="0"/>
              <a:t> </a:t>
            </a:r>
            <a:r>
              <a:rPr lang="en-GB" sz="2800" dirty="0" err="1" smtClean="0"/>
              <a:t>ghi</a:t>
            </a:r>
            <a:r>
              <a:rPr lang="en-GB" sz="2800" dirty="0" smtClean="0"/>
              <a:t> </a:t>
            </a:r>
            <a:r>
              <a:rPr lang="en-GB" sz="2800" dirty="0" err="1" smtClean="0"/>
              <a:t>nhớ</a:t>
            </a:r>
            <a:r>
              <a:rPr lang="en-GB" sz="2800" dirty="0" smtClean="0"/>
              <a:t> </a:t>
            </a:r>
            <a:r>
              <a:rPr lang="en-GB" sz="2800" dirty="0" err="1" smtClean="0"/>
              <a:t>cá</a:t>
            </a:r>
            <a:r>
              <a:rPr lang="en-GB" sz="2800" dirty="0" smtClean="0"/>
              <a:t> </a:t>
            </a:r>
            <a:r>
              <a:rPr lang="en-GB" sz="2800" dirty="0" err="1" smtClean="0"/>
              <a:t>nhân</a:t>
            </a:r>
            <a:endParaRPr lang="en-GB" sz="2800" dirty="0"/>
          </a:p>
          <a:p>
            <a:r>
              <a:rPr lang="en-GB" sz="2800" b="1" dirty="0" err="1" smtClean="0"/>
              <a:t>Không</a:t>
            </a:r>
            <a:r>
              <a:rPr lang="en-GB" sz="2800" dirty="0" smtClean="0"/>
              <a:t> </a:t>
            </a:r>
            <a:r>
              <a:rPr lang="en-GB" sz="2800" dirty="0" err="1" smtClean="0"/>
              <a:t>nhảy</a:t>
            </a:r>
            <a:r>
              <a:rPr lang="en-GB" sz="2800" dirty="0" smtClean="0"/>
              <a:t> </a:t>
            </a:r>
            <a:r>
              <a:rPr lang="en-GB" sz="2800" dirty="0" err="1" smtClean="0"/>
              <a:t>từng</a:t>
            </a:r>
            <a:r>
              <a:rPr lang="en-GB" sz="2800" dirty="0" smtClean="0"/>
              <a:t> </a:t>
            </a:r>
            <a:r>
              <a:rPr lang="en-GB" sz="2800" dirty="0" err="1" smtClean="0"/>
              <a:t>chủ</a:t>
            </a:r>
            <a:r>
              <a:rPr lang="en-GB" sz="2800" dirty="0" smtClean="0"/>
              <a:t> </a:t>
            </a:r>
            <a:r>
              <a:rPr lang="en-GB" sz="2800" dirty="0" err="1" smtClean="0"/>
              <a:t>đề</a:t>
            </a:r>
            <a:r>
              <a:rPr lang="en-GB" sz="2800" dirty="0" smtClean="0"/>
              <a:t> </a:t>
            </a:r>
            <a:r>
              <a:rPr lang="en-GB" sz="2800" dirty="0" err="1" smtClean="0"/>
              <a:t>này</a:t>
            </a:r>
            <a:r>
              <a:rPr lang="en-GB" sz="2800" dirty="0" smtClean="0"/>
              <a:t> sang </a:t>
            </a:r>
            <a:r>
              <a:rPr lang="en-GB" sz="2800" dirty="0" err="1" smtClean="0"/>
              <a:t>chủ</a:t>
            </a:r>
            <a:r>
              <a:rPr lang="en-GB" sz="2800" dirty="0" smtClean="0"/>
              <a:t> </a:t>
            </a:r>
            <a:r>
              <a:rPr lang="en-GB" sz="2800" dirty="0" err="1" smtClean="0"/>
              <a:t>đề</a:t>
            </a:r>
            <a:r>
              <a:rPr lang="en-GB" sz="2800" dirty="0" smtClean="0"/>
              <a:t> </a:t>
            </a:r>
            <a:r>
              <a:rPr lang="en-GB" sz="2800" dirty="0" err="1" smtClean="0"/>
              <a:t>khác</a:t>
            </a:r>
            <a:endParaRPr lang="en-GB" sz="2800" dirty="0"/>
          </a:p>
          <a:p>
            <a:r>
              <a:rPr lang="en-GB" sz="2800" b="1" dirty="0" err="1" smtClean="0"/>
              <a:t>Không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tỏ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ra</a:t>
            </a:r>
            <a:r>
              <a:rPr lang="en-GB" sz="2800" b="1" dirty="0" smtClean="0"/>
              <a:t> </a:t>
            </a:r>
            <a:r>
              <a:rPr lang="en-GB" sz="2800" dirty="0" err="1" smtClean="0"/>
              <a:t>bồn</a:t>
            </a:r>
            <a:r>
              <a:rPr lang="en-GB" sz="2800" dirty="0" smtClean="0"/>
              <a:t> </a:t>
            </a:r>
            <a:r>
              <a:rPr lang="en-GB" sz="2800" dirty="0" err="1" smtClean="0"/>
              <a:t>chồn</a:t>
            </a:r>
            <a:r>
              <a:rPr lang="en-GB" sz="2800" dirty="0" smtClean="0"/>
              <a:t> </a:t>
            </a:r>
            <a:r>
              <a:rPr lang="en-GB" sz="2800" dirty="0" err="1" smtClean="0"/>
              <a:t>hoặc</a:t>
            </a:r>
            <a:r>
              <a:rPr lang="en-GB" sz="2800" dirty="0" smtClean="0"/>
              <a:t> </a:t>
            </a:r>
            <a:r>
              <a:rPr lang="en-GB" sz="2800" dirty="0" err="1" smtClean="0"/>
              <a:t>mất</a:t>
            </a:r>
            <a:r>
              <a:rPr lang="en-GB" sz="2800" dirty="0" smtClean="0"/>
              <a:t> </a:t>
            </a:r>
            <a:r>
              <a:rPr lang="en-GB" sz="2800" dirty="0" err="1" smtClean="0"/>
              <a:t>tập</a:t>
            </a:r>
            <a:r>
              <a:rPr lang="en-GB" sz="2800" dirty="0" smtClean="0"/>
              <a:t> </a:t>
            </a:r>
            <a:r>
              <a:rPr lang="en-GB" sz="2800" dirty="0" err="1" smtClean="0"/>
              <a:t>trung</a:t>
            </a:r>
            <a:endParaRPr lang="en-GB" sz="2800" dirty="0"/>
          </a:p>
          <a:p>
            <a:r>
              <a:rPr lang="en-GB" sz="2800" b="1" dirty="0" err="1" smtClean="0"/>
              <a:t>Không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án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ngữ</a:t>
            </a:r>
            <a:r>
              <a:rPr lang="en-GB" sz="2800" b="1" dirty="0" smtClean="0"/>
              <a:t> </a:t>
            </a:r>
            <a:r>
              <a:rPr lang="en-GB" sz="2800" dirty="0" smtClean="0"/>
              <a:t>slide </a:t>
            </a:r>
            <a:r>
              <a:rPr lang="en-GB" sz="2800" dirty="0" err="1" smtClean="0"/>
              <a:t>trình</a:t>
            </a:r>
            <a:r>
              <a:rPr lang="en-GB" sz="2800" dirty="0" smtClean="0"/>
              <a:t> </a:t>
            </a:r>
            <a:r>
              <a:rPr lang="en-GB" sz="2800" dirty="0" err="1" smtClean="0"/>
              <a:t>chiếu</a:t>
            </a:r>
            <a:r>
              <a:rPr lang="en-GB" sz="2800" dirty="0" smtClean="0"/>
              <a:t> </a:t>
            </a:r>
            <a:r>
              <a:rPr lang="en-GB" sz="2800" dirty="0" err="1" smtClean="0"/>
              <a:t>hoặc</a:t>
            </a:r>
            <a:r>
              <a:rPr lang="en-GB" sz="2800" dirty="0" smtClean="0"/>
              <a:t> </a:t>
            </a:r>
            <a:r>
              <a:rPr lang="en-GB" sz="2800" dirty="0" err="1" smtClean="0"/>
              <a:t>bảng</a:t>
            </a:r>
            <a:endParaRPr lang="en-GB" sz="2800" dirty="0" smtClean="0"/>
          </a:p>
          <a:p>
            <a:r>
              <a:rPr lang="en-GB" sz="2800" b="1" dirty="0" err="1" smtClean="0"/>
              <a:t>Không</a:t>
            </a:r>
            <a:r>
              <a:rPr lang="en-GB" sz="2800" dirty="0" smtClean="0"/>
              <a:t> “</a:t>
            </a:r>
            <a:r>
              <a:rPr lang="en-GB" sz="2800" dirty="0" err="1" smtClean="0"/>
              <a:t>đứng</a:t>
            </a:r>
            <a:r>
              <a:rPr lang="en-GB" sz="2800" dirty="0" smtClean="0"/>
              <a:t> </a:t>
            </a:r>
            <a:r>
              <a:rPr lang="en-GB" sz="2800" dirty="0" err="1" smtClean="0"/>
              <a:t>giấu</a:t>
            </a:r>
            <a:r>
              <a:rPr lang="en-GB" sz="2800" dirty="0" smtClean="0"/>
              <a:t> </a:t>
            </a:r>
            <a:r>
              <a:rPr lang="en-GB" sz="2800" dirty="0" err="1" smtClean="0"/>
              <a:t>mình</a:t>
            </a:r>
            <a:r>
              <a:rPr lang="en-GB" sz="2800" dirty="0" smtClean="0"/>
              <a:t>” </a:t>
            </a:r>
            <a:r>
              <a:rPr lang="en-GB" sz="2800" dirty="0" err="1" smtClean="0"/>
              <a:t>phía</a:t>
            </a:r>
            <a:r>
              <a:rPr lang="en-GB" sz="2800" dirty="0" smtClean="0"/>
              <a:t> </a:t>
            </a:r>
            <a:r>
              <a:rPr lang="en-GB" sz="2800" dirty="0" err="1" smtClean="0"/>
              <a:t>sau</a:t>
            </a:r>
            <a:r>
              <a:rPr lang="en-GB" sz="2800" dirty="0" smtClean="0"/>
              <a:t> </a:t>
            </a:r>
            <a:r>
              <a:rPr lang="en-GB" sz="2800" dirty="0" err="1" smtClean="0"/>
              <a:t>màn</a:t>
            </a:r>
            <a:r>
              <a:rPr lang="en-GB" sz="2800" dirty="0" smtClean="0"/>
              <a:t> </a:t>
            </a:r>
            <a:r>
              <a:rPr lang="en-GB" sz="2800" dirty="0" err="1" smtClean="0"/>
              <a:t>hình</a:t>
            </a:r>
            <a:r>
              <a:rPr lang="en-GB" sz="2800" dirty="0" smtClean="0"/>
              <a:t> </a:t>
            </a:r>
            <a:r>
              <a:rPr lang="en-GB" sz="2800" dirty="0" err="1" smtClean="0"/>
              <a:t>hoặc</a:t>
            </a:r>
            <a:r>
              <a:rPr lang="en-GB" sz="2800" dirty="0" smtClean="0"/>
              <a:t> </a:t>
            </a:r>
            <a:r>
              <a:rPr lang="en-GB" sz="2800" dirty="0" err="1" smtClean="0"/>
              <a:t>bảng</a:t>
            </a:r>
            <a:r>
              <a:rPr lang="en-GB" sz="2800" dirty="0" smtClean="0"/>
              <a:t> </a:t>
            </a:r>
            <a:r>
              <a:rPr lang="en-GB" sz="2800" dirty="0" err="1" smtClean="0"/>
              <a:t>viết</a:t>
            </a:r>
            <a:endParaRPr lang="es-HN" sz="2800" dirty="0"/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159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Trình</a:t>
            </a:r>
            <a:r>
              <a:rPr lang="en-GB" dirty="0" smtClean="0"/>
              <a:t> </a:t>
            </a:r>
            <a:r>
              <a:rPr lang="en-GB" dirty="0" err="1" smtClean="0"/>
              <a:t>chiếu</a:t>
            </a:r>
            <a:r>
              <a:rPr lang="en-GB" dirty="0" smtClean="0"/>
              <a:t> </a:t>
            </a:r>
            <a:r>
              <a:rPr lang="en-GB" dirty="0" err="1" smtClean="0"/>
              <a:t>trên</a:t>
            </a:r>
            <a:r>
              <a:rPr lang="en-GB" dirty="0" smtClean="0"/>
              <a:t> </a:t>
            </a:r>
            <a:r>
              <a:rPr lang="en-GB" dirty="0" err="1" smtClean="0"/>
              <a:t>powerpoint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Tránh</a:t>
            </a:r>
            <a:r>
              <a:rPr lang="en-GB" dirty="0" smtClean="0"/>
              <a:t> </a:t>
            </a:r>
            <a:r>
              <a:rPr lang="en-GB" dirty="0" err="1" smtClean="0"/>
              <a:t>nhiều</a:t>
            </a:r>
            <a:r>
              <a:rPr lang="en-GB" dirty="0" smtClean="0"/>
              <a:t> </a:t>
            </a:r>
            <a:r>
              <a:rPr lang="en-GB" dirty="0" err="1" smtClean="0"/>
              <a:t>chữ</a:t>
            </a:r>
            <a:r>
              <a:rPr lang="en-GB" dirty="0" smtClean="0"/>
              <a:t> </a:t>
            </a:r>
            <a:r>
              <a:rPr lang="en-GB" dirty="0" err="1" smtClean="0"/>
              <a:t>trên</a:t>
            </a:r>
            <a:r>
              <a:rPr lang="en-GB" dirty="0" smtClean="0"/>
              <a:t> </a:t>
            </a:r>
            <a:r>
              <a:rPr lang="en-GB" dirty="0" err="1" smtClean="0"/>
              <a:t>một</a:t>
            </a:r>
            <a:r>
              <a:rPr lang="en-GB" dirty="0" smtClean="0"/>
              <a:t> slide</a:t>
            </a:r>
            <a:endParaRPr lang="en-GB" dirty="0"/>
          </a:p>
          <a:p>
            <a:r>
              <a:rPr lang="en-GB" dirty="0" err="1" smtClean="0"/>
              <a:t>Sử</a:t>
            </a:r>
            <a:r>
              <a:rPr lang="en-GB" dirty="0" smtClean="0"/>
              <a:t> </a:t>
            </a:r>
            <a:r>
              <a:rPr lang="en-GB" dirty="0" err="1" smtClean="0"/>
              <a:t>dụng</a:t>
            </a:r>
            <a:r>
              <a:rPr lang="en-GB" dirty="0" smtClean="0"/>
              <a:t> </a:t>
            </a:r>
            <a:r>
              <a:rPr lang="en-GB" dirty="0" err="1" smtClean="0"/>
              <a:t>kiểu</a:t>
            </a:r>
            <a:r>
              <a:rPr lang="en-GB" dirty="0" smtClean="0"/>
              <a:t> </a:t>
            </a:r>
            <a:r>
              <a:rPr lang="en-GB" dirty="0" err="1" smtClean="0"/>
              <a:t>phông</a:t>
            </a:r>
            <a:r>
              <a:rPr lang="en-GB" dirty="0" smtClean="0"/>
              <a:t> </a:t>
            </a:r>
            <a:r>
              <a:rPr lang="en-GB" dirty="0" err="1" smtClean="0"/>
              <a:t>chữ</a:t>
            </a:r>
            <a:r>
              <a:rPr lang="en-GB" dirty="0" smtClean="0"/>
              <a:t> </a:t>
            </a:r>
            <a:r>
              <a:rPr lang="en-GB" dirty="0" err="1" smtClean="0"/>
              <a:t>quen</a:t>
            </a:r>
            <a:r>
              <a:rPr lang="en-GB" dirty="0" smtClean="0"/>
              <a:t> </a:t>
            </a:r>
            <a:r>
              <a:rPr lang="en-GB" dirty="0" err="1" smtClean="0"/>
              <a:t>thuộc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nhất</a:t>
            </a:r>
            <a:r>
              <a:rPr lang="en-GB" dirty="0" smtClean="0"/>
              <a:t> </a:t>
            </a:r>
            <a:r>
              <a:rPr lang="en-GB" dirty="0" err="1" smtClean="0"/>
              <a:t>quán</a:t>
            </a:r>
            <a:endParaRPr lang="en-GB" dirty="0"/>
          </a:p>
          <a:p>
            <a:r>
              <a:rPr lang="en-GB" dirty="0" err="1" smtClean="0"/>
              <a:t>Tránh</a:t>
            </a:r>
            <a:r>
              <a:rPr lang="en-GB" dirty="0" smtClean="0"/>
              <a:t> </a:t>
            </a:r>
            <a:r>
              <a:rPr lang="en-GB" dirty="0" err="1" smtClean="0"/>
              <a:t>lạm</a:t>
            </a:r>
            <a:r>
              <a:rPr lang="en-GB" dirty="0" smtClean="0"/>
              <a:t> </a:t>
            </a:r>
            <a:r>
              <a:rPr lang="en-GB" dirty="0" err="1" smtClean="0"/>
              <a:t>dụng</a:t>
            </a:r>
            <a:r>
              <a:rPr lang="en-GB" dirty="0" smtClean="0"/>
              <a:t> </a:t>
            </a:r>
            <a:r>
              <a:rPr lang="en-GB" dirty="0" err="1" smtClean="0"/>
              <a:t>chữ</a:t>
            </a:r>
            <a:r>
              <a:rPr lang="en-GB" dirty="0" smtClean="0"/>
              <a:t> in </a:t>
            </a:r>
            <a:r>
              <a:rPr lang="en-GB" dirty="0" err="1" smtClean="0"/>
              <a:t>hoa</a:t>
            </a:r>
            <a:r>
              <a:rPr lang="en-GB" dirty="0" smtClean="0"/>
              <a:t> </a:t>
            </a:r>
            <a:r>
              <a:rPr lang="en-GB" dirty="0" err="1" smtClean="0"/>
              <a:t>trong</a:t>
            </a:r>
            <a:r>
              <a:rPr lang="en-GB" dirty="0" smtClean="0"/>
              <a:t> </a:t>
            </a:r>
            <a:r>
              <a:rPr lang="en-GB" dirty="0" err="1" smtClean="0"/>
              <a:t>toàn</a:t>
            </a:r>
            <a:r>
              <a:rPr lang="en-GB" dirty="0" smtClean="0"/>
              <a:t> </a:t>
            </a:r>
            <a:r>
              <a:rPr lang="en-GB" dirty="0" err="1" smtClean="0"/>
              <a:t>bộ</a:t>
            </a:r>
            <a:r>
              <a:rPr lang="en-GB" dirty="0" smtClean="0"/>
              <a:t> </a:t>
            </a:r>
            <a:r>
              <a:rPr lang="en-GB" dirty="0" err="1" smtClean="0"/>
              <a:t>bài</a:t>
            </a:r>
            <a:r>
              <a:rPr lang="en-GB" dirty="0" smtClean="0"/>
              <a:t> </a:t>
            </a:r>
            <a:r>
              <a:rPr lang="en-GB" dirty="0" err="1" smtClean="0"/>
              <a:t>trình</a:t>
            </a:r>
            <a:r>
              <a:rPr lang="en-GB" dirty="0" smtClean="0"/>
              <a:t> </a:t>
            </a:r>
            <a:r>
              <a:rPr lang="en-GB" dirty="0" err="1" smtClean="0"/>
              <a:t>bày</a:t>
            </a:r>
            <a:endParaRPr lang="en-GB" dirty="0"/>
          </a:p>
          <a:p>
            <a:r>
              <a:rPr lang="en-GB" dirty="0" err="1" smtClean="0"/>
              <a:t>Cỡ</a:t>
            </a:r>
            <a:r>
              <a:rPr lang="en-GB" dirty="0" smtClean="0"/>
              <a:t> </a:t>
            </a:r>
            <a:r>
              <a:rPr lang="en-GB" dirty="0" err="1" smtClean="0"/>
              <a:t>chữ</a:t>
            </a:r>
            <a:r>
              <a:rPr lang="en-GB" dirty="0" smtClean="0"/>
              <a:t> </a:t>
            </a:r>
            <a:r>
              <a:rPr lang="en-GB" dirty="0" err="1" smtClean="0"/>
              <a:t>phù</a:t>
            </a:r>
            <a:r>
              <a:rPr lang="en-GB" dirty="0" smtClean="0"/>
              <a:t> </a:t>
            </a:r>
            <a:r>
              <a:rPr lang="en-GB" dirty="0" err="1" smtClean="0"/>
              <a:t>hợp</a:t>
            </a:r>
            <a:r>
              <a:rPr lang="en-GB" dirty="0" smtClean="0"/>
              <a:t> </a:t>
            </a:r>
            <a:r>
              <a:rPr lang="en-GB" dirty="0" err="1" smtClean="0"/>
              <a:t>cho</a:t>
            </a:r>
            <a:r>
              <a:rPr lang="en-GB" dirty="0" smtClean="0"/>
              <a:t> </a:t>
            </a:r>
            <a:r>
              <a:rPr lang="en-GB" dirty="0" err="1" smtClean="0"/>
              <a:t>người</a:t>
            </a:r>
            <a:r>
              <a:rPr lang="en-GB" dirty="0" smtClean="0"/>
              <a:t> </a:t>
            </a:r>
            <a:r>
              <a:rPr lang="en-GB" dirty="0" err="1" smtClean="0"/>
              <a:t>đọc</a:t>
            </a:r>
            <a:r>
              <a:rPr lang="en-GB" dirty="0" smtClean="0"/>
              <a:t> (</a:t>
            </a:r>
            <a:r>
              <a:rPr lang="en-GB" dirty="0" err="1" smtClean="0"/>
              <a:t>ví</a:t>
            </a:r>
            <a:r>
              <a:rPr lang="en-GB" dirty="0" smtClean="0"/>
              <a:t> </a:t>
            </a:r>
            <a:r>
              <a:rPr lang="en-GB" dirty="0" err="1" smtClean="0"/>
              <a:t>dụ</a:t>
            </a:r>
            <a:r>
              <a:rPr lang="en-GB" dirty="0" smtClean="0"/>
              <a:t>: 22 </a:t>
            </a:r>
            <a:r>
              <a:rPr lang="en-GB" dirty="0" err="1" smtClean="0"/>
              <a:t>ppt</a:t>
            </a:r>
            <a:r>
              <a:rPr lang="en-GB" dirty="0" smtClean="0"/>
              <a:t> </a:t>
            </a:r>
            <a:r>
              <a:rPr lang="en-GB" dirty="0" err="1" smtClean="0"/>
              <a:t>cho</a:t>
            </a:r>
            <a:r>
              <a:rPr lang="en-GB" dirty="0" smtClean="0"/>
              <a:t> </a:t>
            </a:r>
            <a:r>
              <a:rPr lang="en-GB" dirty="0" err="1" smtClean="0"/>
              <a:t>phông</a:t>
            </a:r>
            <a:r>
              <a:rPr lang="en-GB" dirty="0" smtClean="0"/>
              <a:t> </a:t>
            </a:r>
            <a:r>
              <a:rPr lang="en-GB" dirty="0" err="1" smtClean="0"/>
              <a:t>chữ</a:t>
            </a:r>
            <a:r>
              <a:rPr lang="en-GB" dirty="0" smtClean="0"/>
              <a:t> Latin)</a:t>
            </a:r>
            <a:endParaRPr lang="en-GB" dirty="0"/>
          </a:p>
          <a:p>
            <a:r>
              <a:rPr lang="en-GB" dirty="0" err="1" smtClean="0"/>
              <a:t>Không</a:t>
            </a:r>
            <a:r>
              <a:rPr lang="en-GB" dirty="0" smtClean="0"/>
              <a:t> </a:t>
            </a:r>
            <a:r>
              <a:rPr lang="en-GB" dirty="0" err="1" smtClean="0"/>
              <a:t>sử</a:t>
            </a:r>
            <a:r>
              <a:rPr lang="en-GB" dirty="0" smtClean="0"/>
              <a:t> </a:t>
            </a:r>
            <a:r>
              <a:rPr lang="en-GB" dirty="0" err="1" smtClean="0"/>
              <a:t>dụng</a:t>
            </a:r>
            <a:r>
              <a:rPr lang="en-GB" dirty="0" smtClean="0"/>
              <a:t> </a:t>
            </a:r>
            <a:r>
              <a:rPr lang="en-GB" dirty="0" err="1" smtClean="0"/>
              <a:t>phông</a:t>
            </a:r>
            <a:r>
              <a:rPr lang="en-GB" dirty="0" smtClean="0"/>
              <a:t> </a:t>
            </a:r>
            <a:r>
              <a:rPr lang="en-GB" dirty="0" err="1" smtClean="0"/>
              <a:t>chữ</a:t>
            </a:r>
            <a:r>
              <a:rPr lang="en-GB" dirty="0" smtClean="0"/>
              <a:t> </a:t>
            </a:r>
            <a:r>
              <a:rPr lang="en-GB" dirty="0" err="1" smtClean="0"/>
              <a:t>nhạt</a:t>
            </a:r>
            <a:r>
              <a:rPr lang="en-GB" dirty="0" smtClean="0"/>
              <a:t> </a:t>
            </a:r>
            <a:r>
              <a:rPr lang="en-GB" dirty="0" err="1" smtClean="0"/>
              <a:t>màu</a:t>
            </a:r>
            <a:r>
              <a:rPr lang="en-GB" dirty="0" smtClean="0"/>
              <a:t>, </a:t>
            </a:r>
            <a:r>
              <a:rPr lang="en-GB" dirty="0" err="1" smtClean="0"/>
              <a:t>đảm</a:t>
            </a:r>
            <a:r>
              <a:rPr lang="en-GB" dirty="0" smtClean="0"/>
              <a:t> </a:t>
            </a:r>
            <a:r>
              <a:rPr lang="en-GB" dirty="0" err="1" smtClean="0"/>
              <a:t>bảo</a:t>
            </a:r>
            <a:r>
              <a:rPr lang="en-GB" dirty="0" smtClean="0"/>
              <a:t> </a:t>
            </a:r>
            <a:r>
              <a:rPr lang="en-GB" dirty="0" err="1" smtClean="0"/>
              <a:t>có</a:t>
            </a:r>
            <a:r>
              <a:rPr lang="en-GB" dirty="0" smtClean="0"/>
              <a:t> </a:t>
            </a:r>
            <a:r>
              <a:rPr lang="en-GB" dirty="0" err="1" smtClean="0"/>
              <a:t>thể</a:t>
            </a:r>
            <a:r>
              <a:rPr lang="en-GB" dirty="0" smtClean="0"/>
              <a:t> </a:t>
            </a:r>
            <a:r>
              <a:rPr lang="en-GB" dirty="0" err="1" smtClean="0"/>
              <a:t>đọc</a:t>
            </a:r>
            <a:r>
              <a:rPr lang="en-GB" dirty="0" smtClean="0"/>
              <a:t> </a:t>
            </a:r>
            <a:r>
              <a:rPr lang="en-GB" dirty="0" err="1" smtClean="0"/>
              <a:t>được</a:t>
            </a:r>
            <a:endParaRPr lang="en-GB" dirty="0"/>
          </a:p>
          <a:p>
            <a:r>
              <a:rPr lang="en-GB" dirty="0" err="1" smtClean="0"/>
              <a:t>Tính</a:t>
            </a:r>
            <a:r>
              <a:rPr lang="en-GB" dirty="0" smtClean="0"/>
              <a:t> </a:t>
            </a:r>
            <a:r>
              <a:rPr lang="en-GB" dirty="0" err="1" smtClean="0"/>
              <a:t>tương</a:t>
            </a:r>
            <a:r>
              <a:rPr lang="en-GB" dirty="0" smtClean="0"/>
              <a:t> </a:t>
            </a:r>
            <a:r>
              <a:rPr lang="en-GB" dirty="0" err="1" smtClean="0"/>
              <a:t>phản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màu</a:t>
            </a:r>
            <a:r>
              <a:rPr lang="en-GB" dirty="0" smtClean="0"/>
              <a:t> </a:t>
            </a:r>
            <a:r>
              <a:rPr lang="en-GB" dirty="0" err="1" smtClean="0"/>
              <a:t>sắc</a:t>
            </a:r>
            <a:r>
              <a:rPr lang="en-GB" dirty="0" smtClean="0"/>
              <a:t> </a:t>
            </a:r>
            <a:r>
              <a:rPr lang="en-GB" dirty="0" err="1" smtClean="0"/>
              <a:t>phải</a:t>
            </a:r>
            <a:r>
              <a:rPr lang="en-GB" dirty="0" smtClean="0"/>
              <a:t> </a:t>
            </a:r>
            <a:r>
              <a:rPr lang="en-GB" dirty="0" err="1" smtClean="0"/>
              <a:t>phù</a:t>
            </a:r>
            <a:r>
              <a:rPr lang="en-GB" dirty="0" smtClean="0"/>
              <a:t> </a:t>
            </a:r>
            <a:r>
              <a:rPr lang="en-GB" dirty="0" err="1" smtClean="0"/>
              <a:t>hợp</a:t>
            </a:r>
            <a:endParaRPr lang="en-GB" dirty="0"/>
          </a:p>
          <a:p>
            <a:r>
              <a:rPr lang="en-GB" dirty="0" err="1" smtClean="0"/>
              <a:t>Hiệu</a:t>
            </a:r>
            <a:r>
              <a:rPr lang="en-GB" dirty="0" smtClean="0"/>
              <a:t> </a:t>
            </a:r>
            <a:r>
              <a:rPr lang="en-GB" dirty="0" err="1" smtClean="0"/>
              <a:t>ứng</a:t>
            </a:r>
            <a:r>
              <a:rPr lang="en-GB" dirty="0" smtClean="0"/>
              <a:t> </a:t>
            </a:r>
            <a:r>
              <a:rPr lang="en-GB" dirty="0" err="1" smtClean="0"/>
              <a:t>hình</a:t>
            </a:r>
            <a:r>
              <a:rPr lang="en-GB" dirty="0" smtClean="0"/>
              <a:t> </a:t>
            </a:r>
            <a:r>
              <a:rPr lang="en-GB" dirty="0" err="1" smtClean="0"/>
              <a:t>ảnh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trang</a:t>
            </a:r>
            <a:r>
              <a:rPr lang="en-GB" dirty="0" smtClean="0"/>
              <a:t> </a:t>
            </a:r>
            <a:r>
              <a:rPr lang="en-GB" dirty="0" err="1" smtClean="0"/>
              <a:t>trí</a:t>
            </a:r>
            <a:r>
              <a:rPr lang="en-GB" dirty="0" smtClean="0"/>
              <a:t> </a:t>
            </a:r>
            <a:r>
              <a:rPr lang="en-GB" dirty="0" err="1" smtClean="0"/>
              <a:t>phải</a:t>
            </a:r>
            <a:r>
              <a:rPr lang="en-GB" dirty="0" smtClean="0"/>
              <a:t> </a:t>
            </a:r>
            <a:r>
              <a:rPr lang="en-GB" dirty="0" err="1" smtClean="0"/>
              <a:t>dễ</a:t>
            </a:r>
            <a:r>
              <a:rPr lang="en-GB" dirty="0" smtClean="0"/>
              <a:t> </a:t>
            </a:r>
            <a:r>
              <a:rPr lang="en-GB" dirty="0" err="1" smtClean="0"/>
              <a:t>chịu</a:t>
            </a:r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65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Vai</a:t>
            </a:r>
            <a:r>
              <a:rPr lang="en-US" dirty="0" smtClean="0"/>
              <a:t> </a:t>
            </a:r>
            <a:r>
              <a:rPr lang="en-US" dirty="0" err="1" smtClean="0"/>
              <a:t>trò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kỹ</a:t>
            </a:r>
            <a:r>
              <a:rPr lang="en-US" dirty="0" smtClean="0"/>
              <a:t> </a:t>
            </a:r>
            <a:r>
              <a:rPr lang="en-US" dirty="0" err="1" smtClean="0"/>
              <a:t>năng</a:t>
            </a:r>
            <a:r>
              <a:rPr lang="en-US" dirty="0" smtClean="0"/>
              <a:t> </a:t>
            </a:r>
            <a:r>
              <a:rPr lang="en-US" dirty="0" err="1" smtClean="0"/>
              <a:t>thúc</a:t>
            </a:r>
            <a:r>
              <a:rPr lang="en-US" dirty="0" smtClean="0"/>
              <a:t> </a:t>
            </a:r>
            <a:r>
              <a:rPr lang="en-US" dirty="0" err="1" smtClean="0"/>
              <a:t>đẩy</a:t>
            </a:r>
            <a:r>
              <a:rPr lang="en-US" dirty="0" smtClean="0"/>
              <a:t> (facilitation skill)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Đảm</a:t>
            </a:r>
            <a:r>
              <a:rPr lang="en-US" dirty="0" smtClean="0"/>
              <a:t> </a:t>
            </a:r>
            <a:r>
              <a:rPr lang="en-US" dirty="0" err="1" smtClean="0"/>
              <a:t>bảo</a:t>
            </a:r>
            <a:r>
              <a:rPr lang="en-US" dirty="0" smtClean="0"/>
              <a:t> </a:t>
            </a:r>
            <a:r>
              <a:rPr lang="en-US" dirty="0" err="1" smtClean="0"/>
              <a:t>mọi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tham</a:t>
            </a:r>
            <a:r>
              <a:rPr lang="en-US" dirty="0" smtClean="0"/>
              <a:t> </a:t>
            </a:r>
            <a:r>
              <a:rPr lang="en-US" dirty="0" err="1" smtClean="0"/>
              <a:t>gia</a:t>
            </a:r>
            <a:r>
              <a:rPr lang="en-US" dirty="0" smtClean="0"/>
              <a:t> </a:t>
            </a:r>
            <a:r>
              <a:rPr lang="en-US" dirty="0" err="1" smtClean="0"/>
              <a:t>tích</a:t>
            </a:r>
            <a:r>
              <a:rPr lang="en-US" dirty="0" smtClean="0"/>
              <a:t> </a:t>
            </a:r>
            <a:r>
              <a:rPr lang="en-US" dirty="0" err="1" smtClean="0"/>
              <a:t>cực</a:t>
            </a:r>
            <a:endParaRPr lang="en-US" dirty="0" smtClean="0"/>
          </a:p>
          <a:p>
            <a:r>
              <a:rPr lang="en-US" dirty="0" err="1" smtClean="0"/>
              <a:t>Xác</a:t>
            </a:r>
            <a:r>
              <a:rPr lang="en-US" dirty="0"/>
              <a:t> </a:t>
            </a:r>
            <a:r>
              <a:rPr lang="en-US" dirty="0" err="1" smtClean="0"/>
              <a:t>định</a:t>
            </a:r>
            <a:r>
              <a:rPr lang="en-US" dirty="0" smtClean="0"/>
              <a:t>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khi</a:t>
            </a:r>
            <a:r>
              <a:rPr lang="en-US" dirty="0" smtClean="0"/>
              <a:t> </a:t>
            </a:r>
            <a:r>
              <a:rPr lang="en-US" dirty="0" err="1" smtClean="0"/>
              <a:t>nào</a:t>
            </a:r>
            <a:r>
              <a:rPr lang="en-US" dirty="0" smtClean="0"/>
              <a:t> </a:t>
            </a:r>
            <a:r>
              <a:rPr lang="en-US" dirty="0" err="1" smtClean="0"/>
              <a:t>nội</a:t>
            </a:r>
            <a:r>
              <a:rPr lang="en-US" dirty="0" smtClean="0"/>
              <a:t> dung </a:t>
            </a:r>
            <a:r>
              <a:rPr lang="en-US" dirty="0" err="1" smtClean="0"/>
              <a:t>bài</a:t>
            </a:r>
            <a:r>
              <a:rPr lang="en-US" dirty="0" smtClean="0"/>
              <a:t> </a:t>
            </a:r>
            <a:r>
              <a:rPr lang="en-US" dirty="0" err="1" smtClean="0"/>
              <a:t>giảng</a:t>
            </a:r>
            <a:r>
              <a:rPr lang="en-US" dirty="0" smtClean="0"/>
              <a:t> </a:t>
            </a: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tiếp</a:t>
            </a:r>
            <a:r>
              <a:rPr lang="en-US" dirty="0" smtClean="0"/>
              <a:t> </a:t>
            </a:r>
            <a:r>
              <a:rPr lang="en-US" dirty="0" err="1" smtClean="0"/>
              <a:t>thu</a:t>
            </a:r>
            <a:r>
              <a:rPr lang="en-US" dirty="0" smtClean="0"/>
              <a:t> </a:t>
            </a:r>
            <a:r>
              <a:rPr lang="en-US" dirty="0" err="1" smtClean="0"/>
              <a:t>trọn</a:t>
            </a:r>
            <a:r>
              <a:rPr lang="en-US" dirty="0" smtClean="0"/>
              <a:t> </a:t>
            </a:r>
            <a:r>
              <a:rPr lang="en-US" dirty="0" err="1" smtClean="0"/>
              <a:t>vẹn</a:t>
            </a:r>
            <a:endParaRPr lang="en-US" dirty="0" smtClean="0"/>
          </a:p>
          <a:p>
            <a:r>
              <a:rPr lang="en-US" dirty="0" err="1" smtClean="0"/>
              <a:t>Điều</a:t>
            </a:r>
            <a:r>
              <a:rPr lang="en-US" dirty="0" smtClean="0"/>
              <a:t> </a:t>
            </a:r>
            <a:r>
              <a:rPr lang="en-US" dirty="0" err="1" smtClean="0"/>
              <a:t>hành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giúp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học</a:t>
            </a:r>
            <a:r>
              <a:rPr lang="en-US" dirty="0" smtClean="0"/>
              <a:t> </a:t>
            </a:r>
            <a:r>
              <a:rPr lang="en-US" dirty="0" err="1" smtClean="0"/>
              <a:t>tham</a:t>
            </a:r>
            <a:r>
              <a:rPr lang="en-US" dirty="0" smtClean="0"/>
              <a:t> </a:t>
            </a:r>
            <a:r>
              <a:rPr lang="en-US" dirty="0" err="1" smtClean="0"/>
              <a:t>gia</a:t>
            </a:r>
            <a:r>
              <a:rPr lang="en-US" dirty="0" smtClean="0"/>
              <a:t> </a:t>
            </a:r>
            <a:r>
              <a:rPr lang="en-US" dirty="0" err="1" smtClean="0"/>
              <a:t>vào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hoạt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học</a:t>
            </a:r>
            <a:r>
              <a:rPr lang="en-US" dirty="0" smtClean="0"/>
              <a:t> </a:t>
            </a:r>
            <a:r>
              <a:rPr lang="en-US" dirty="0" err="1" smtClean="0"/>
              <a:t>tập</a:t>
            </a:r>
            <a:endParaRPr lang="en-US" dirty="0" smtClean="0"/>
          </a:p>
          <a:p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rõ</a:t>
            </a:r>
            <a:r>
              <a:rPr lang="en-US" dirty="0" smtClean="0"/>
              <a:t> ý </a:t>
            </a:r>
            <a:r>
              <a:rPr lang="en-US" dirty="0" err="1" smtClean="0"/>
              <a:t>nghĩa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giúp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học</a:t>
            </a:r>
            <a:r>
              <a:rPr lang="en-US" dirty="0" smtClean="0"/>
              <a:t> </a:t>
            </a:r>
            <a:r>
              <a:rPr lang="en-US" dirty="0" err="1" smtClean="0"/>
              <a:t>hình</a:t>
            </a:r>
            <a:r>
              <a:rPr lang="en-US" dirty="0" smtClean="0"/>
              <a:t> dung </a:t>
            </a:r>
            <a:r>
              <a:rPr lang="en-US" dirty="0" err="1" smtClean="0"/>
              <a:t>ra</a:t>
            </a:r>
            <a:r>
              <a:rPr lang="en-US" dirty="0" smtClean="0"/>
              <a:t> ý </a:t>
            </a:r>
            <a:r>
              <a:rPr lang="en-US" dirty="0" err="1" smtClean="0"/>
              <a:t>nghĩa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/>
              <a:t> </a:t>
            </a:r>
            <a:r>
              <a:rPr lang="en-US" dirty="0" err="1" smtClean="0"/>
              <a:t>sự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, </a:t>
            </a:r>
            <a:r>
              <a:rPr lang="en-US" dirty="0" err="1" smtClean="0"/>
              <a:t>tình</a:t>
            </a:r>
            <a:r>
              <a:rPr lang="en-US" dirty="0" smtClean="0"/>
              <a:t> </a:t>
            </a:r>
            <a:r>
              <a:rPr lang="en-US" dirty="0" err="1" smtClean="0"/>
              <a:t>huống</a:t>
            </a:r>
            <a:endParaRPr lang="en-US" dirty="0" smtClean="0"/>
          </a:p>
          <a:p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học</a:t>
            </a:r>
            <a:r>
              <a:rPr lang="en-US" dirty="0" smtClean="0"/>
              <a:t> </a:t>
            </a:r>
            <a:r>
              <a:rPr lang="en-US" dirty="0" err="1" smtClean="0"/>
              <a:t>lĩnh</a:t>
            </a:r>
            <a:r>
              <a:rPr lang="en-US" dirty="0" smtClean="0"/>
              <a:t> </a:t>
            </a:r>
            <a:r>
              <a:rPr lang="en-US" dirty="0" err="1" smtClean="0"/>
              <a:t>hội</a:t>
            </a:r>
            <a:r>
              <a:rPr lang="en-US" dirty="0" smtClean="0"/>
              <a:t>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kiến</a:t>
            </a:r>
            <a:r>
              <a:rPr lang="en-US" dirty="0" smtClean="0"/>
              <a:t> </a:t>
            </a:r>
            <a:r>
              <a:rPr lang="en-US" dirty="0" err="1" smtClean="0"/>
              <a:t>thức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nó</a:t>
            </a:r>
            <a:r>
              <a:rPr lang="en-US" dirty="0" smtClean="0"/>
              <a:t> </a:t>
            </a:r>
            <a:r>
              <a:rPr lang="en-US" dirty="0" err="1" smtClean="0"/>
              <a:t>một</a:t>
            </a:r>
            <a:r>
              <a:rPr lang="en-US" dirty="0" smtClean="0"/>
              <a:t> </a:t>
            </a:r>
            <a:r>
              <a:rPr lang="en-US" dirty="0" err="1" smtClean="0"/>
              <a:t>cách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hiệu</a:t>
            </a:r>
            <a:r>
              <a:rPr lang="en-US" dirty="0" smtClean="0"/>
              <a:t> </a:t>
            </a:r>
            <a:r>
              <a:rPr lang="en-US" dirty="0" err="1" smtClean="0"/>
              <a:t>quả</a:t>
            </a:r>
            <a:endParaRPr lang="en-US" dirty="0" smtClean="0"/>
          </a:p>
          <a:p>
            <a:r>
              <a:rPr lang="en-US" dirty="0" err="1" smtClean="0"/>
              <a:t>Khuyến</a:t>
            </a:r>
            <a:r>
              <a:rPr lang="en-US" dirty="0" smtClean="0"/>
              <a:t> </a:t>
            </a:r>
            <a:r>
              <a:rPr lang="en-US" dirty="0" err="1" smtClean="0"/>
              <a:t>khích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học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điểm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mình</a:t>
            </a:r>
            <a:endParaRPr lang="en-US" dirty="0" smtClean="0"/>
          </a:p>
          <a:p>
            <a:r>
              <a:rPr lang="en-US" dirty="0" smtClean="0"/>
              <a:t>Theo </a:t>
            </a:r>
            <a:r>
              <a:rPr lang="en-US" dirty="0" err="1" smtClean="0"/>
              <a:t>dõi</a:t>
            </a:r>
            <a:r>
              <a:rPr lang="en-US" dirty="0" smtClean="0"/>
              <a:t> </a:t>
            </a:r>
            <a:r>
              <a:rPr lang="en-US" dirty="0" err="1" smtClean="0"/>
              <a:t>sự</a:t>
            </a:r>
            <a:r>
              <a:rPr lang="en-US" dirty="0" smtClean="0"/>
              <a:t> </a:t>
            </a:r>
            <a:r>
              <a:rPr lang="en-US" dirty="0" err="1" smtClean="0"/>
              <a:t>năng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 </a:t>
            </a:r>
            <a:r>
              <a:rPr lang="en-US" dirty="0" err="1" smtClean="0"/>
              <a:t>thảo</a:t>
            </a:r>
            <a:r>
              <a:rPr lang="en-US" dirty="0" smtClean="0"/>
              <a:t> </a:t>
            </a:r>
            <a:r>
              <a:rPr lang="en-US" dirty="0" err="1" smtClean="0"/>
              <a:t>luận</a:t>
            </a:r>
            <a:r>
              <a:rPr lang="en-US" dirty="0" smtClean="0"/>
              <a:t>, </a:t>
            </a:r>
            <a:r>
              <a:rPr lang="en-US" dirty="0" err="1" smtClean="0"/>
              <a:t>mạch</a:t>
            </a:r>
            <a:r>
              <a:rPr lang="en-US" dirty="0" smtClean="0"/>
              <a:t> </a:t>
            </a:r>
            <a:r>
              <a:rPr lang="en-US" dirty="0" err="1" smtClean="0"/>
              <a:t>thông</a:t>
            </a:r>
            <a:r>
              <a:rPr lang="en-US" dirty="0" smtClean="0"/>
              <a:t> tin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kết</a:t>
            </a:r>
            <a:r>
              <a:rPr lang="en-US" dirty="0" smtClean="0"/>
              <a:t> </a:t>
            </a:r>
            <a:r>
              <a:rPr lang="en-US" dirty="0" err="1" smtClean="0"/>
              <a:t>quả</a:t>
            </a:r>
            <a:r>
              <a:rPr lang="en-US" dirty="0" smtClean="0"/>
              <a:t> </a:t>
            </a:r>
            <a:r>
              <a:rPr lang="en-US" dirty="0" err="1" smtClean="0"/>
              <a:t>đạt</a:t>
            </a:r>
            <a:r>
              <a:rPr lang="en-US" dirty="0" smtClean="0"/>
              <a:t>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từ</a:t>
            </a:r>
            <a:r>
              <a:rPr lang="en-US" dirty="0" smtClean="0"/>
              <a:t> </a:t>
            </a:r>
            <a:r>
              <a:rPr lang="en-US" dirty="0" err="1" smtClean="0"/>
              <a:t>quá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học</a:t>
            </a:r>
            <a:r>
              <a:rPr lang="en-US" dirty="0" smtClean="0"/>
              <a:t> </a:t>
            </a:r>
            <a:r>
              <a:rPr lang="en-US" dirty="0" err="1" smtClean="0"/>
              <a:t>tập</a:t>
            </a:r>
            <a:endParaRPr lang="en-US" dirty="0" smtClean="0"/>
          </a:p>
          <a:p>
            <a:r>
              <a:rPr lang="en-US" dirty="0" err="1" smtClean="0"/>
              <a:t>Phải</a:t>
            </a:r>
            <a:r>
              <a:rPr lang="en-US" dirty="0" smtClean="0"/>
              <a:t> </a:t>
            </a:r>
            <a:r>
              <a:rPr lang="en-US" dirty="0" err="1" smtClean="0"/>
              <a:t>để</a:t>
            </a:r>
            <a:r>
              <a:rPr lang="en-US" dirty="0" smtClean="0"/>
              <a:t> ý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những</a:t>
            </a:r>
            <a:r>
              <a:rPr lang="en-US" dirty="0" smtClean="0"/>
              <a:t> </a:t>
            </a:r>
            <a:r>
              <a:rPr lang="en-US" dirty="0" err="1" smtClean="0"/>
              <a:t>mâu</a:t>
            </a:r>
            <a:r>
              <a:rPr lang="en-US" dirty="0" smtClean="0"/>
              <a:t> </a:t>
            </a:r>
            <a:r>
              <a:rPr lang="en-US" dirty="0" err="1" smtClean="0"/>
              <a:t>thuẫn</a:t>
            </a:r>
            <a:r>
              <a:rPr lang="en-US" dirty="0" smtClean="0"/>
              <a:t>, </a:t>
            </a:r>
            <a:r>
              <a:rPr lang="en-US" dirty="0" err="1" smtClean="0"/>
              <a:t>cản</a:t>
            </a:r>
            <a:r>
              <a:rPr lang="en-US" dirty="0" smtClean="0"/>
              <a:t> </a:t>
            </a:r>
            <a:r>
              <a:rPr lang="en-US" dirty="0" err="1" smtClean="0"/>
              <a:t>trở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tìm</a:t>
            </a:r>
            <a:r>
              <a:rPr lang="en-US" dirty="0" smtClean="0"/>
              <a:t> </a:t>
            </a:r>
            <a:r>
              <a:rPr lang="en-US" dirty="0" err="1" smtClean="0"/>
              <a:t>cách</a:t>
            </a:r>
            <a:r>
              <a:rPr lang="en-US" dirty="0" smtClean="0"/>
              <a:t> </a:t>
            </a:r>
            <a:r>
              <a:rPr lang="en-US" dirty="0" err="1" smtClean="0"/>
              <a:t>hòa</a:t>
            </a:r>
            <a:r>
              <a:rPr lang="en-US" dirty="0" smtClean="0"/>
              <a:t> </a:t>
            </a:r>
            <a:r>
              <a:rPr lang="en-US" dirty="0" err="1" smtClean="0"/>
              <a:t>hợp</a:t>
            </a:r>
            <a:r>
              <a:rPr lang="en-US" dirty="0" smtClean="0"/>
              <a:t> </a:t>
            </a:r>
            <a:r>
              <a:rPr lang="en-US" dirty="0" err="1" smtClean="0"/>
              <a:t>học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Kỹ</a:t>
            </a:r>
            <a:r>
              <a:rPr lang="en-US" dirty="0" smtClean="0"/>
              <a:t> </a:t>
            </a:r>
            <a:r>
              <a:rPr lang="en-US" dirty="0" err="1" smtClean="0"/>
              <a:t>năng</a:t>
            </a:r>
            <a:r>
              <a:rPr lang="en-US" dirty="0" smtClean="0"/>
              <a:t> </a:t>
            </a:r>
            <a:r>
              <a:rPr lang="en-US" dirty="0" err="1" smtClean="0"/>
              <a:t>thúc</a:t>
            </a:r>
            <a:r>
              <a:rPr lang="en-US" dirty="0" smtClean="0"/>
              <a:t> </a:t>
            </a:r>
            <a:r>
              <a:rPr lang="en-US" dirty="0" err="1" smtClean="0"/>
              <a:t>đẩy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3429000" y="3091542"/>
            <a:ext cx="2286000" cy="1861458"/>
          </a:xfrm>
          <a:prstGeom prst="ellipse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KỸ NĂNG THÚC ĐẨY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3810000" y="1295400"/>
            <a:ext cx="1828800" cy="16764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solidFill>
                  <a:schemeClr val="tx1"/>
                </a:solidFill>
              </a:rPr>
              <a:t>Lắng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nghe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6248400" y="4267200"/>
            <a:ext cx="1828800" cy="16764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solidFill>
                  <a:schemeClr val="tx1"/>
                </a:solidFill>
              </a:rPr>
              <a:t>Tóm</a:t>
            </a:r>
            <a:r>
              <a:rPr lang="en-US" sz="2800" dirty="0" smtClean="0">
                <a:solidFill>
                  <a:schemeClr val="tx1"/>
                </a:solidFill>
              </a:rPr>
              <a:t> ý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6248400" y="2133600"/>
            <a:ext cx="1828800" cy="16764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solidFill>
                  <a:schemeClr val="tx1"/>
                </a:solidFill>
              </a:rPr>
              <a:t>Đặt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câu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hỏi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3657600" y="5105400"/>
            <a:ext cx="1828800" cy="16764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solidFill>
                  <a:schemeClr val="tx1"/>
                </a:solidFill>
              </a:rPr>
              <a:t>Phản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hồi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1143000" y="4114800"/>
            <a:ext cx="1828800" cy="16764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solidFill>
                  <a:schemeClr val="tx1"/>
                </a:solidFill>
              </a:rPr>
              <a:t>Động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viên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1219200" y="2057400"/>
            <a:ext cx="1828800" cy="16764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solidFill>
                  <a:schemeClr val="tx1"/>
                </a:solidFill>
              </a:rPr>
              <a:t>Trao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đổi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thông</a:t>
            </a:r>
            <a:r>
              <a:rPr lang="en-US" sz="2400" dirty="0" smtClean="0">
                <a:solidFill>
                  <a:schemeClr val="tx1"/>
                </a:solidFill>
              </a:rPr>
              <a:t> tin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 smtClean="0"/>
              <a:t>Phương</a:t>
            </a:r>
            <a:r>
              <a:rPr lang="en-US" sz="2400" dirty="0" smtClean="0"/>
              <a:t> </a:t>
            </a:r>
            <a:r>
              <a:rPr lang="en-US" sz="2400" dirty="0" err="1" smtClean="0"/>
              <a:t>pháp</a:t>
            </a:r>
            <a:r>
              <a:rPr lang="en-US" sz="2400" dirty="0" smtClean="0"/>
              <a:t> – </a:t>
            </a:r>
            <a:r>
              <a:rPr lang="en-US" sz="2400" dirty="0" err="1" smtClean="0"/>
              <a:t>Hình</a:t>
            </a:r>
            <a:r>
              <a:rPr lang="en-US" sz="2400" dirty="0" smtClean="0"/>
              <a:t> </a:t>
            </a:r>
            <a:r>
              <a:rPr lang="en-US" sz="2400" dirty="0" err="1" smtClean="0"/>
              <a:t>thành</a:t>
            </a:r>
            <a:r>
              <a:rPr lang="en-US" sz="2400" dirty="0" smtClean="0"/>
              <a:t> </a:t>
            </a:r>
            <a:r>
              <a:rPr lang="en-US" sz="2400" dirty="0" err="1" smtClean="0"/>
              <a:t>nhóm</a:t>
            </a:r>
            <a:r>
              <a:rPr lang="en-US" sz="2400" dirty="0" smtClean="0"/>
              <a:t> </a:t>
            </a:r>
            <a:r>
              <a:rPr lang="en-US" sz="2400" dirty="0" err="1" smtClean="0"/>
              <a:t>và</a:t>
            </a:r>
            <a:r>
              <a:rPr lang="en-US" sz="2400" dirty="0" smtClean="0"/>
              <a:t> </a:t>
            </a:r>
            <a:r>
              <a:rPr lang="en-US" sz="2400" dirty="0" err="1" smtClean="0"/>
              <a:t>hoạt</a:t>
            </a:r>
            <a:r>
              <a:rPr lang="en-US" sz="2400" dirty="0" smtClean="0"/>
              <a:t> </a:t>
            </a:r>
            <a:r>
              <a:rPr lang="en-US" sz="2400" dirty="0" err="1" smtClean="0"/>
              <a:t>động</a:t>
            </a:r>
            <a:r>
              <a:rPr lang="en-US" sz="2400" dirty="0" smtClean="0"/>
              <a:t> </a:t>
            </a:r>
            <a:r>
              <a:rPr lang="en-US" sz="2400" dirty="0" err="1" smtClean="0"/>
              <a:t>nhóm</a:t>
            </a:r>
            <a:endParaRPr lang="en-US" sz="2400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b="1" dirty="0" err="1" smtClean="0"/>
              <a:t>Mục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tiêu</a:t>
            </a:r>
            <a:r>
              <a:rPr lang="en-US" sz="2000" b="1" dirty="0" smtClean="0"/>
              <a:t>:</a:t>
            </a:r>
          </a:p>
          <a:p>
            <a:pPr>
              <a:buFontTx/>
              <a:buChar char="-"/>
            </a:pPr>
            <a:r>
              <a:rPr lang="en-US" sz="2000" dirty="0" err="1" smtClean="0"/>
              <a:t>Thảo</a:t>
            </a:r>
            <a:r>
              <a:rPr lang="en-US" sz="2000" dirty="0" smtClean="0"/>
              <a:t> </a:t>
            </a:r>
            <a:r>
              <a:rPr lang="en-US" sz="2000" dirty="0" err="1" smtClean="0"/>
              <a:t>luận</a:t>
            </a:r>
            <a:r>
              <a:rPr lang="en-US" sz="2000" dirty="0" smtClean="0"/>
              <a:t> </a:t>
            </a:r>
            <a:r>
              <a:rPr lang="en-US" sz="2000" dirty="0" err="1" smtClean="0"/>
              <a:t>các</a:t>
            </a:r>
            <a:r>
              <a:rPr lang="en-US" sz="2000" dirty="0" smtClean="0"/>
              <a:t> </a:t>
            </a:r>
            <a:r>
              <a:rPr lang="en-US" sz="2000" dirty="0" err="1" smtClean="0"/>
              <a:t>câu</a:t>
            </a:r>
            <a:r>
              <a:rPr lang="en-US" sz="2000" dirty="0" smtClean="0"/>
              <a:t> </a:t>
            </a:r>
            <a:r>
              <a:rPr lang="en-US" sz="2000" dirty="0" err="1" smtClean="0"/>
              <a:t>hỏi</a:t>
            </a:r>
            <a:r>
              <a:rPr lang="en-US" sz="2000" dirty="0" smtClean="0"/>
              <a:t> </a:t>
            </a:r>
            <a:r>
              <a:rPr lang="en-US" sz="2000" dirty="0" err="1" smtClean="0"/>
              <a:t>hoặc</a:t>
            </a:r>
            <a:r>
              <a:rPr lang="en-US" sz="2000" dirty="0" smtClean="0"/>
              <a:t> </a:t>
            </a:r>
            <a:r>
              <a:rPr lang="en-US" sz="2000" dirty="0" err="1" smtClean="0"/>
              <a:t>bài</a:t>
            </a:r>
            <a:r>
              <a:rPr lang="en-US" sz="2000" dirty="0" smtClean="0"/>
              <a:t> </a:t>
            </a:r>
            <a:r>
              <a:rPr lang="en-US" sz="2000" dirty="0" err="1" smtClean="0"/>
              <a:t>tập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err="1" smtClean="0"/>
              <a:t>Chuẩn</a:t>
            </a:r>
            <a:r>
              <a:rPr lang="en-US" sz="2000" dirty="0" smtClean="0"/>
              <a:t> </a:t>
            </a:r>
            <a:r>
              <a:rPr lang="en-US" sz="2000" dirty="0" err="1" smtClean="0"/>
              <a:t>bị</a:t>
            </a:r>
            <a:r>
              <a:rPr lang="en-US" sz="2000" dirty="0" smtClean="0"/>
              <a:t> </a:t>
            </a:r>
            <a:r>
              <a:rPr lang="en-US" sz="2000" dirty="0" err="1" smtClean="0"/>
              <a:t>tài</a:t>
            </a:r>
            <a:r>
              <a:rPr lang="en-US" sz="2000" dirty="0" smtClean="0"/>
              <a:t> </a:t>
            </a:r>
            <a:r>
              <a:rPr lang="en-US" sz="2000" dirty="0" err="1" smtClean="0"/>
              <a:t>liệu</a:t>
            </a:r>
            <a:r>
              <a:rPr lang="en-US" sz="2000" dirty="0" smtClean="0"/>
              <a:t> </a:t>
            </a:r>
            <a:r>
              <a:rPr lang="en-US" sz="2000" dirty="0" err="1" smtClean="0"/>
              <a:t>học</a:t>
            </a:r>
            <a:r>
              <a:rPr lang="en-US" sz="2000" dirty="0" smtClean="0"/>
              <a:t> </a:t>
            </a:r>
            <a:r>
              <a:rPr lang="en-US" sz="2000" dirty="0" err="1" smtClean="0"/>
              <a:t>tập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err="1" smtClean="0"/>
              <a:t>Chuẩn</a:t>
            </a:r>
            <a:r>
              <a:rPr lang="en-US" sz="2000" dirty="0" smtClean="0"/>
              <a:t> </a:t>
            </a:r>
            <a:r>
              <a:rPr lang="en-US" sz="2000" dirty="0" err="1" smtClean="0"/>
              <a:t>bị</a:t>
            </a:r>
            <a:r>
              <a:rPr lang="en-US" sz="2000" dirty="0" smtClean="0"/>
              <a:t> </a:t>
            </a:r>
            <a:r>
              <a:rPr lang="en-US" sz="2000" dirty="0" err="1" smtClean="0"/>
              <a:t>và</a:t>
            </a:r>
            <a:r>
              <a:rPr lang="en-US" sz="2000" dirty="0" smtClean="0"/>
              <a:t> </a:t>
            </a:r>
            <a:r>
              <a:rPr lang="en-US" sz="2000" dirty="0" err="1" smtClean="0"/>
              <a:t>thực</a:t>
            </a:r>
            <a:r>
              <a:rPr lang="en-US" sz="2000" dirty="0" smtClean="0"/>
              <a:t> </a:t>
            </a:r>
            <a:r>
              <a:rPr lang="en-US" sz="2000" dirty="0" err="1" smtClean="0"/>
              <a:t>hiện</a:t>
            </a:r>
            <a:r>
              <a:rPr lang="en-US" sz="2000" dirty="0" smtClean="0"/>
              <a:t> </a:t>
            </a:r>
            <a:r>
              <a:rPr lang="en-US" sz="2000" dirty="0" err="1" smtClean="0"/>
              <a:t>đóng</a:t>
            </a:r>
            <a:r>
              <a:rPr lang="en-US" sz="2000" dirty="0" smtClean="0"/>
              <a:t> </a:t>
            </a:r>
            <a:r>
              <a:rPr lang="en-US" sz="2000" dirty="0" err="1" smtClean="0"/>
              <a:t>vai</a:t>
            </a:r>
            <a:endParaRPr lang="en-US" sz="2000" dirty="0" smtClean="0"/>
          </a:p>
          <a:p>
            <a:pPr>
              <a:buNone/>
            </a:pPr>
            <a:r>
              <a:rPr lang="en-US" sz="2000" b="1" dirty="0" err="1" smtClean="0"/>
              <a:t>Hình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thành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nhóm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thảo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luận</a:t>
            </a:r>
            <a:r>
              <a:rPr lang="en-US" sz="2000" b="1" dirty="0" smtClean="0"/>
              <a:t>:</a:t>
            </a:r>
          </a:p>
          <a:p>
            <a:pPr>
              <a:buFontTx/>
              <a:buChar char="-"/>
            </a:pPr>
            <a:r>
              <a:rPr lang="en-US" sz="2000" dirty="0" err="1" smtClean="0"/>
              <a:t>Ngẫu</a:t>
            </a:r>
            <a:r>
              <a:rPr lang="en-US" sz="2000" dirty="0" smtClean="0"/>
              <a:t> </a:t>
            </a:r>
            <a:r>
              <a:rPr lang="en-US" sz="2000" dirty="0" err="1" smtClean="0"/>
              <a:t>nhiên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err="1" smtClean="0"/>
              <a:t>Lựa</a:t>
            </a:r>
            <a:r>
              <a:rPr lang="en-US" sz="2000" dirty="0" smtClean="0"/>
              <a:t> </a:t>
            </a:r>
            <a:r>
              <a:rPr lang="en-US" sz="2000" dirty="0" err="1" smtClean="0"/>
              <a:t>nhóm</a:t>
            </a:r>
            <a:r>
              <a:rPr lang="en-US" sz="2000" dirty="0" smtClean="0"/>
              <a:t> </a:t>
            </a:r>
            <a:r>
              <a:rPr lang="en-US" sz="2000" dirty="0" err="1" smtClean="0"/>
              <a:t>có</a:t>
            </a:r>
            <a:r>
              <a:rPr lang="en-US" sz="2000" dirty="0" smtClean="0"/>
              <a:t> </a:t>
            </a:r>
            <a:r>
              <a:rPr lang="en-US" sz="2000" dirty="0" err="1" smtClean="0"/>
              <a:t>cùng</a:t>
            </a:r>
            <a:r>
              <a:rPr lang="en-US" sz="2000" dirty="0" smtClean="0"/>
              <a:t> </a:t>
            </a:r>
            <a:r>
              <a:rPr lang="en-US" sz="2000" dirty="0" err="1" smtClean="0"/>
              <a:t>mối</a:t>
            </a:r>
            <a:r>
              <a:rPr lang="en-US" sz="2000" dirty="0" smtClean="0"/>
              <a:t> </a:t>
            </a:r>
            <a:r>
              <a:rPr lang="en-US" sz="2000" dirty="0" err="1" smtClean="0"/>
              <a:t>quan</a:t>
            </a:r>
            <a:r>
              <a:rPr lang="en-US" sz="2000" dirty="0" smtClean="0"/>
              <a:t> </a:t>
            </a:r>
            <a:r>
              <a:rPr lang="en-US" sz="2000" dirty="0" err="1" smtClean="0"/>
              <a:t>tâm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smtClean="0"/>
              <a:t>Theo </a:t>
            </a:r>
            <a:r>
              <a:rPr lang="en-US" sz="2000" dirty="0" err="1" smtClean="0"/>
              <a:t>kinh</a:t>
            </a:r>
            <a:r>
              <a:rPr lang="en-US" sz="2000" dirty="0" smtClean="0"/>
              <a:t> </a:t>
            </a:r>
            <a:r>
              <a:rPr lang="en-US" sz="2000" dirty="0" err="1" smtClean="0"/>
              <a:t>nghiệm</a:t>
            </a:r>
            <a:r>
              <a:rPr lang="en-US" sz="2000" dirty="0" smtClean="0"/>
              <a:t> </a:t>
            </a:r>
            <a:r>
              <a:rPr lang="en-US" sz="2000" dirty="0" err="1" smtClean="0"/>
              <a:t>làm</a:t>
            </a:r>
            <a:r>
              <a:rPr lang="en-US" sz="2000" dirty="0" smtClean="0"/>
              <a:t> </a:t>
            </a:r>
            <a:r>
              <a:rPr lang="en-US" sz="2000" dirty="0" err="1" smtClean="0"/>
              <a:t>việc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err="1" smtClean="0"/>
              <a:t>Những</a:t>
            </a:r>
            <a:r>
              <a:rPr lang="en-US" sz="2000" dirty="0" smtClean="0"/>
              <a:t> </a:t>
            </a:r>
            <a:r>
              <a:rPr lang="en-US" sz="2000" dirty="0" err="1" smtClean="0"/>
              <a:t>đặc</a:t>
            </a:r>
            <a:r>
              <a:rPr lang="en-US" sz="2000" dirty="0" smtClean="0"/>
              <a:t> </a:t>
            </a:r>
            <a:r>
              <a:rPr lang="en-US" sz="2000" dirty="0" err="1" smtClean="0"/>
              <a:t>điểm</a:t>
            </a:r>
            <a:r>
              <a:rPr lang="en-US" sz="2000" dirty="0" smtClean="0"/>
              <a:t> </a:t>
            </a:r>
            <a:r>
              <a:rPr lang="en-US" sz="2000" dirty="0" err="1" smtClean="0"/>
              <a:t>chung</a:t>
            </a:r>
            <a:r>
              <a:rPr lang="en-US" sz="2000" dirty="0" smtClean="0"/>
              <a:t> </a:t>
            </a:r>
            <a:r>
              <a:rPr lang="en-US" sz="2000" dirty="0" err="1" smtClean="0"/>
              <a:t>khác</a:t>
            </a:r>
            <a:endParaRPr lang="en-US" sz="2000" dirty="0" smtClean="0"/>
          </a:p>
          <a:p>
            <a:pPr>
              <a:buNone/>
            </a:pPr>
            <a:r>
              <a:rPr lang="en-US" sz="2000" b="1" dirty="0" err="1" smtClean="0"/>
              <a:t>Lời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khuyên</a:t>
            </a:r>
            <a:r>
              <a:rPr lang="en-US" sz="2000" b="1" dirty="0" smtClean="0"/>
              <a:t>:</a:t>
            </a:r>
          </a:p>
          <a:p>
            <a:pPr>
              <a:buFontTx/>
              <a:buChar char="-"/>
            </a:pPr>
            <a:r>
              <a:rPr lang="en-US" sz="2000" dirty="0" err="1" smtClean="0"/>
              <a:t>Số</a:t>
            </a:r>
            <a:r>
              <a:rPr lang="en-US" sz="2000" dirty="0" smtClean="0"/>
              <a:t> </a:t>
            </a:r>
            <a:r>
              <a:rPr lang="en-US" sz="2000" dirty="0" err="1" smtClean="0"/>
              <a:t>lượng</a:t>
            </a:r>
            <a:r>
              <a:rPr lang="en-US" sz="2000" dirty="0" smtClean="0"/>
              <a:t> </a:t>
            </a:r>
            <a:r>
              <a:rPr lang="en-US" sz="2000" dirty="0" err="1" smtClean="0"/>
              <a:t>người</a:t>
            </a:r>
            <a:r>
              <a:rPr lang="en-US" sz="2000" dirty="0" smtClean="0"/>
              <a:t> </a:t>
            </a:r>
            <a:r>
              <a:rPr lang="en-US" sz="2000" dirty="0" err="1" smtClean="0"/>
              <a:t>trong</a:t>
            </a:r>
            <a:r>
              <a:rPr lang="en-US" sz="2000" dirty="0" smtClean="0"/>
              <a:t> </a:t>
            </a:r>
            <a:r>
              <a:rPr lang="en-US" sz="2000" dirty="0" err="1" smtClean="0"/>
              <a:t>nhóm</a:t>
            </a:r>
            <a:r>
              <a:rPr lang="en-US" sz="2000" dirty="0" smtClean="0"/>
              <a:t>: 4-7</a:t>
            </a:r>
          </a:p>
          <a:p>
            <a:pPr>
              <a:buFontTx/>
              <a:buChar char="-"/>
            </a:pPr>
            <a:r>
              <a:rPr lang="en-US" sz="2000" dirty="0" err="1" smtClean="0"/>
              <a:t>Số</a:t>
            </a:r>
            <a:r>
              <a:rPr lang="en-US" sz="2000" dirty="0" smtClean="0"/>
              <a:t> </a:t>
            </a:r>
            <a:r>
              <a:rPr lang="en-US" sz="2000" dirty="0" err="1" smtClean="0"/>
              <a:t>lượng</a:t>
            </a:r>
            <a:r>
              <a:rPr lang="en-US" sz="2000" dirty="0" smtClean="0"/>
              <a:t> </a:t>
            </a:r>
            <a:r>
              <a:rPr lang="en-US" sz="2000" smtClean="0"/>
              <a:t>nhóm: </a:t>
            </a:r>
            <a:r>
              <a:rPr lang="en-US" sz="2000" dirty="0" smtClean="0"/>
              <a:t>2-4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pic>
        <p:nvPicPr>
          <p:cNvPr id="6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9009"/>
          <a:stretch/>
        </p:blipFill>
        <p:spPr>
          <a:xfrm>
            <a:off x="6026851" y="1447800"/>
            <a:ext cx="3117149" cy="46646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01995"/>
            <a:ext cx="8382000" cy="381000"/>
          </a:xfrm>
        </p:spPr>
        <p:txBody>
          <a:bodyPr/>
          <a:lstStyle/>
          <a:p>
            <a:r>
              <a:rPr lang="en-US" sz="2400" dirty="0" err="1"/>
              <a:t>Phương</a:t>
            </a:r>
            <a:r>
              <a:rPr lang="en-US" sz="2400" dirty="0"/>
              <a:t> </a:t>
            </a:r>
            <a:r>
              <a:rPr lang="en-US" sz="2400" dirty="0" err="1"/>
              <a:t>pháp</a:t>
            </a:r>
            <a:r>
              <a:rPr lang="en-US" sz="2400" dirty="0"/>
              <a:t> – </a:t>
            </a:r>
            <a:r>
              <a:rPr lang="en-US" sz="2400" dirty="0" err="1"/>
              <a:t>Hình</a:t>
            </a:r>
            <a:r>
              <a:rPr lang="en-US" sz="2400" dirty="0"/>
              <a:t> </a:t>
            </a:r>
            <a:r>
              <a:rPr lang="en-US" sz="2400" dirty="0" err="1"/>
              <a:t>thành</a:t>
            </a:r>
            <a:r>
              <a:rPr lang="en-US" sz="2400" dirty="0"/>
              <a:t> </a:t>
            </a:r>
            <a:r>
              <a:rPr lang="en-US" sz="2400" dirty="0" err="1"/>
              <a:t>nhóm</a:t>
            </a:r>
            <a:r>
              <a:rPr lang="en-US" sz="2400" dirty="0"/>
              <a:t>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hoạt</a:t>
            </a:r>
            <a:r>
              <a:rPr lang="en-US" sz="2400" dirty="0"/>
              <a:t> </a:t>
            </a:r>
            <a:r>
              <a:rPr lang="en-US" sz="2400" dirty="0" err="1"/>
              <a:t>động</a:t>
            </a:r>
            <a:r>
              <a:rPr lang="en-US" sz="2400" dirty="0"/>
              <a:t> </a:t>
            </a:r>
            <a:r>
              <a:rPr lang="en-US" sz="2400" dirty="0" err="1"/>
              <a:t>nhóm</a:t>
            </a:r>
            <a:endParaRPr lang="en-US" sz="2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err="1" smtClean="0"/>
              <a:t>Các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bước</a:t>
            </a:r>
            <a:r>
              <a:rPr lang="en-US" sz="2000" b="1" dirty="0" smtClean="0"/>
              <a:t>: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000" dirty="0" err="1" smtClean="0"/>
              <a:t>Thông</a:t>
            </a:r>
            <a:r>
              <a:rPr lang="en-US" sz="2000" dirty="0" smtClean="0"/>
              <a:t> </a:t>
            </a:r>
            <a:r>
              <a:rPr lang="en-US" sz="2000" dirty="0" err="1" smtClean="0"/>
              <a:t>báo</a:t>
            </a:r>
            <a:r>
              <a:rPr lang="en-US" sz="2000" dirty="0" smtClean="0"/>
              <a:t> </a:t>
            </a:r>
            <a:r>
              <a:rPr lang="en-US" sz="2000" dirty="0" err="1" smtClean="0"/>
              <a:t>mục</a:t>
            </a:r>
            <a:r>
              <a:rPr lang="en-US" sz="2000" dirty="0" smtClean="0"/>
              <a:t> </a:t>
            </a:r>
            <a:r>
              <a:rPr lang="en-US" sz="2000" dirty="0" err="1" smtClean="0"/>
              <a:t>tiêu</a:t>
            </a:r>
            <a:r>
              <a:rPr lang="en-US" sz="2000" dirty="0" smtClean="0"/>
              <a:t> </a:t>
            </a:r>
            <a:r>
              <a:rPr lang="en-US" sz="2000" dirty="0" err="1" smtClean="0"/>
              <a:t>hoạt</a:t>
            </a:r>
            <a:r>
              <a:rPr lang="en-US" sz="2000" dirty="0" smtClean="0"/>
              <a:t> </a:t>
            </a:r>
            <a:r>
              <a:rPr lang="en-US" sz="2000" dirty="0" err="1" smtClean="0"/>
              <a:t>động</a:t>
            </a:r>
            <a:r>
              <a:rPr lang="en-US" sz="2000" dirty="0" smtClean="0"/>
              <a:t> </a:t>
            </a:r>
            <a:r>
              <a:rPr lang="en-US" sz="2000" dirty="0" err="1" smtClean="0"/>
              <a:t>nhóm</a:t>
            </a:r>
            <a:endParaRPr lang="en-US" sz="2000" dirty="0" smtClean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000" dirty="0" err="1" smtClean="0"/>
              <a:t>Tóm</a:t>
            </a:r>
            <a:r>
              <a:rPr lang="en-US" sz="2000" dirty="0" smtClean="0"/>
              <a:t> </a:t>
            </a:r>
            <a:r>
              <a:rPr lang="en-US" sz="2000" dirty="0" err="1" smtClean="0"/>
              <a:t>tắt</a:t>
            </a:r>
            <a:r>
              <a:rPr lang="en-US" sz="2000" dirty="0" smtClean="0"/>
              <a:t> </a:t>
            </a:r>
            <a:r>
              <a:rPr lang="en-US" sz="2000" dirty="0" err="1" smtClean="0"/>
              <a:t>yêu</a:t>
            </a:r>
            <a:r>
              <a:rPr lang="en-US" sz="2000" dirty="0" smtClean="0"/>
              <a:t> </a:t>
            </a:r>
            <a:r>
              <a:rPr lang="en-US" sz="2000" dirty="0" err="1" smtClean="0"/>
              <a:t>cầu</a:t>
            </a:r>
            <a:r>
              <a:rPr lang="en-US" sz="2000" dirty="0" smtClean="0"/>
              <a:t> </a:t>
            </a:r>
            <a:r>
              <a:rPr lang="en-US" sz="2000" dirty="0" err="1" smtClean="0"/>
              <a:t>bài</a:t>
            </a:r>
            <a:r>
              <a:rPr lang="en-US" sz="2000" dirty="0" smtClean="0"/>
              <a:t> </a:t>
            </a:r>
            <a:r>
              <a:rPr lang="en-US" sz="2000" dirty="0" err="1" smtClean="0"/>
              <a:t>tập</a:t>
            </a:r>
            <a:endParaRPr lang="de-DE" sz="2000" dirty="0" smtClean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de-DE" sz="2000" dirty="0" smtClean="0"/>
              <a:t>Tạo nhóm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de-DE" sz="2000" dirty="0" smtClean="0"/>
              <a:t>Thông báo học cụ, thời gian, ... Cho học viên để thực hiện bài tập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de-DE" sz="2000" dirty="0" smtClean="0"/>
              <a:t>Theo dõi quá trình thảo </a:t>
            </a:r>
            <a:r>
              <a:rPr lang="de-DE" sz="2000" dirty="0" err="1" smtClean="0"/>
              <a:t>luận</a:t>
            </a:r>
            <a:r>
              <a:rPr lang="de-DE" sz="2000" dirty="0" smtClean="0"/>
              <a:t> </a:t>
            </a:r>
            <a:r>
              <a:rPr lang="de-DE" sz="2000" dirty="0" err="1" smtClean="0"/>
              <a:t>nhóm</a:t>
            </a:r>
            <a:r>
              <a:rPr lang="de-DE" sz="2000" dirty="0" smtClean="0"/>
              <a:t> – điều chỉnh thời </a:t>
            </a:r>
            <a:r>
              <a:rPr lang="de-DE" sz="2000" dirty="0" err="1" smtClean="0"/>
              <a:t>gian</a:t>
            </a:r>
            <a:r>
              <a:rPr lang="de-DE" sz="2000" dirty="0" smtClean="0"/>
              <a:t> </a:t>
            </a:r>
            <a:r>
              <a:rPr lang="de-DE" sz="2000" dirty="0" err="1" smtClean="0"/>
              <a:t>nếu</a:t>
            </a:r>
            <a:r>
              <a:rPr lang="de-DE" sz="2000" dirty="0" smtClean="0"/>
              <a:t> cần thiết để giải quyết xung đột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de-DE" sz="2000" dirty="0" smtClean="0"/>
              <a:t>Thông báo lại về thời gian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de-DE" sz="2000" dirty="0" smtClean="0"/>
              <a:t>Tổ chức trình bày kết quả </a:t>
            </a:r>
            <a:r>
              <a:rPr lang="de-DE" sz="2000" dirty="0" err="1" smtClean="0"/>
              <a:t>thảo</a:t>
            </a:r>
            <a:r>
              <a:rPr lang="de-DE" sz="2000" dirty="0" smtClean="0"/>
              <a:t> </a:t>
            </a:r>
            <a:br>
              <a:rPr lang="de-DE" sz="2000" dirty="0" smtClean="0"/>
            </a:br>
            <a:r>
              <a:rPr lang="de-DE" sz="2000" dirty="0" err="1" smtClean="0"/>
              <a:t>luận</a:t>
            </a:r>
            <a:r>
              <a:rPr lang="de-DE" sz="2000" dirty="0" smtClean="0"/>
              <a:t> nhóm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000" dirty="0" err="1" smtClean="0"/>
              <a:t>Tóm</a:t>
            </a:r>
            <a:r>
              <a:rPr lang="en-US" sz="2000" dirty="0" smtClean="0"/>
              <a:t> </a:t>
            </a:r>
            <a:r>
              <a:rPr lang="en-US" sz="2000" dirty="0" err="1" smtClean="0"/>
              <a:t>tắt</a:t>
            </a:r>
            <a:r>
              <a:rPr lang="en-US" sz="2000" dirty="0" smtClean="0"/>
              <a:t> </a:t>
            </a:r>
            <a:r>
              <a:rPr lang="en-US" sz="2000" dirty="0" err="1" smtClean="0"/>
              <a:t>và</a:t>
            </a:r>
            <a:r>
              <a:rPr lang="en-US" sz="2000" dirty="0" smtClean="0"/>
              <a:t> </a:t>
            </a:r>
            <a:r>
              <a:rPr lang="en-US" sz="2000" dirty="0" err="1" smtClean="0"/>
              <a:t>tổng</a:t>
            </a:r>
            <a:r>
              <a:rPr lang="en-US" sz="2000" dirty="0" smtClean="0"/>
              <a:t> </a:t>
            </a:r>
            <a:r>
              <a:rPr lang="en-US" sz="2000" dirty="0" err="1" smtClean="0"/>
              <a:t>kết</a:t>
            </a:r>
            <a:r>
              <a:rPr lang="en-US" sz="2000" dirty="0" smtClean="0"/>
              <a:t> </a:t>
            </a:r>
            <a:r>
              <a:rPr lang="en-US" sz="2000" dirty="0" err="1" smtClean="0"/>
              <a:t>hoạt</a:t>
            </a:r>
            <a:r>
              <a:rPr lang="en-US" sz="2000" dirty="0" smtClean="0"/>
              <a:t> </a:t>
            </a:r>
            <a:r>
              <a:rPr lang="en-US" sz="2000" dirty="0" err="1" smtClean="0"/>
              <a:t>động</a:t>
            </a:r>
            <a:endParaRPr lang="en-US" sz="20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7744" y="4441825"/>
            <a:ext cx="4436256" cy="2416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01995"/>
            <a:ext cx="8610600" cy="381000"/>
          </a:xfrm>
        </p:spPr>
        <p:txBody>
          <a:bodyPr/>
          <a:lstStyle/>
          <a:p>
            <a:r>
              <a:rPr lang="en-US" sz="2600" dirty="0" err="1" smtClean="0"/>
              <a:t>Phương</a:t>
            </a:r>
            <a:r>
              <a:rPr lang="en-US" sz="2600" dirty="0" smtClean="0"/>
              <a:t> </a:t>
            </a:r>
            <a:r>
              <a:rPr lang="en-US" sz="2600" dirty="0" err="1" smtClean="0"/>
              <a:t>pháp</a:t>
            </a:r>
            <a:r>
              <a:rPr lang="en-US" sz="2600" dirty="0" smtClean="0"/>
              <a:t> </a:t>
            </a:r>
            <a:r>
              <a:rPr lang="en-US" sz="2600" dirty="0" err="1" smtClean="0"/>
              <a:t>thúc</a:t>
            </a:r>
            <a:r>
              <a:rPr lang="en-US" sz="2600" dirty="0" smtClean="0"/>
              <a:t> </a:t>
            </a:r>
            <a:r>
              <a:rPr lang="en-US" sz="2600" dirty="0" err="1" smtClean="0"/>
              <a:t>đẩy</a:t>
            </a:r>
            <a:r>
              <a:rPr lang="en-US" sz="2600" dirty="0" smtClean="0"/>
              <a:t> – </a:t>
            </a:r>
            <a:r>
              <a:rPr lang="en-US" sz="2600" dirty="0" err="1" smtClean="0"/>
              <a:t>Câu</a:t>
            </a:r>
            <a:r>
              <a:rPr lang="en-US" sz="2600" dirty="0" smtClean="0"/>
              <a:t> </a:t>
            </a:r>
            <a:r>
              <a:rPr lang="en-US" sz="2600" dirty="0" err="1" smtClean="0"/>
              <a:t>hỏi</a:t>
            </a:r>
            <a:r>
              <a:rPr lang="en-US" sz="2600" dirty="0" smtClean="0"/>
              <a:t> </a:t>
            </a:r>
            <a:r>
              <a:rPr lang="en-US" sz="2600" dirty="0" err="1" smtClean="0"/>
              <a:t>vấn</a:t>
            </a:r>
            <a:r>
              <a:rPr lang="en-US" sz="2600" dirty="0" smtClean="0"/>
              <a:t> </a:t>
            </a:r>
            <a:r>
              <a:rPr lang="en-US" sz="2600" dirty="0" err="1" smtClean="0"/>
              <a:t>đáp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102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Mục</a:t>
            </a:r>
            <a:r>
              <a:rPr lang="en-US" dirty="0" smtClean="0"/>
              <a:t> </a:t>
            </a:r>
            <a:r>
              <a:rPr lang="en-US" dirty="0" err="1" smtClean="0"/>
              <a:t>tiêu</a:t>
            </a:r>
            <a:r>
              <a:rPr lang="en-US" dirty="0" smtClean="0"/>
              <a:t>: </a:t>
            </a:r>
            <a:r>
              <a:rPr lang="en-US" dirty="0" err="1" smtClean="0"/>
              <a:t>Khuyến</a:t>
            </a:r>
            <a:r>
              <a:rPr lang="en-US" dirty="0" smtClean="0"/>
              <a:t> </a:t>
            </a:r>
            <a:r>
              <a:rPr lang="en-US" dirty="0" err="1" smtClean="0"/>
              <a:t>khích</a:t>
            </a:r>
            <a:r>
              <a:rPr lang="en-US" dirty="0" smtClean="0"/>
              <a:t> </a:t>
            </a:r>
            <a:r>
              <a:rPr lang="en-US" dirty="0" err="1" smtClean="0"/>
              <a:t>học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r>
              <a:rPr lang="en-US" dirty="0" smtClean="0"/>
              <a:t> </a:t>
            </a:r>
            <a:r>
              <a:rPr lang="en-US" dirty="0" err="1" smtClean="0"/>
              <a:t>thảo</a:t>
            </a:r>
            <a:r>
              <a:rPr lang="en-US" dirty="0" smtClean="0"/>
              <a:t> </a:t>
            </a:r>
            <a:r>
              <a:rPr lang="en-US" dirty="0" err="1" smtClean="0"/>
              <a:t>luận</a:t>
            </a:r>
            <a:r>
              <a:rPr lang="en-US" dirty="0" smtClean="0"/>
              <a:t>, </a:t>
            </a:r>
            <a:r>
              <a:rPr lang="en-US" dirty="0" err="1" smtClean="0"/>
              <a:t>trao</a:t>
            </a:r>
            <a:r>
              <a:rPr lang="en-US" dirty="0" smtClean="0"/>
              <a:t> </a:t>
            </a:r>
            <a:r>
              <a:rPr lang="en-US" dirty="0" err="1" smtClean="0"/>
              <a:t>đổi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tham</a:t>
            </a:r>
            <a:r>
              <a:rPr lang="en-US" dirty="0" smtClean="0"/>
              <a:t> </a:t>
            </a:r>
            <a:r>
              <a:rPr lang="en-US" dirty="0" err="1" smtClean="0"/>
              <a:t>gia</a:t>
            </a:r>
            <a:r>
              <a:rPr lang="en-US" dirty="0" smtClean="0"/>
              <a:t> </a:t>
            </a:r>
            <a:r>
              <a:rPr lang="en-US" dirty="0" err="1" smtClean="0"/>
              <a:t>để</a:t>
            </a:r>
            <a:r>
              <a:rPr lang="en-US" dirty="0" smtClean="0"/>
              <a:t> </a:t>
            </a:r>
            <a:r>
              <a:rPr lang="en-US" dirty="0" err="1" smtClean="0"/>
              <a:t>kiểm</a:t>
            </a:r>
            <a:r>
              <a:rPr lang="en-US" dirty="0" smtClean="0"/>
              <a:t> </a:t>
            </a:r>
            <a:r>
              <a:rPr lang="en-US" dirty="0" err="1" smtClean="0"/>
              <a:t>tra</a:t>
            </a:r>
            <a:r>
              <a:rPr lang="en-US" dirty="0" smtClean="0"/>
              <a:t> </a:t>
            </a:r>
            <a:r>
              <a:rPr lang="en-US" dirty="0" err="1" smtClean="0"/>
              <a:t>mức</a:t>
            </a:r>
            <a:r>
              <a:rPr lang="en-US" dirty="0" smtClean="0"/>
              <a:t> </a:t>
            </a:r>
            <a:r>
              <a:rPr lang="en-US" dirty="0" err="1" smtClean="0"/>
              <a:t>độ</a:t>
            </a:r>
            <a:r>
              <a:rPr lang="en-US" dirty="0" smtClean="0"/>
              <a:t> </a:t>
            </a:r>
            <a:r>
              <a:rPr lang="en-US" dirty="0" err="1" smtClean="0"/>
              <a:t>nắm</a:t>
            </a:r>
            <a:r>
              <a:rPr lang="en-US" dirty="0" smtClean="0"/>
              <a:t> </a:t>
            </a:r>
            <a:r>
              <a:rPr lang="en-US" dirty="0" err="1" smtClean="0"/>
              <a:t>bắt</a:t>
            </a:r>
            <a:r>
              <a:rPr lang="en-US" dirty="0" smtClean="0"/>
              <a:t> </a:t>
            </a:r>
            <a:r>
              <a:rPr lang="en-US" dirty="0" err="1" smtClean="0"/>
              <a:t>nội</a:t>
            </a:r>
            <a:r>
              <a:rPr lang="en-US" dirty="0" smtClean="0"/>
              <a:t> dung </a:t>
            </a:r>
            <a:r>
              <a:rPr lang="en-US" dirty="0" err="1" smtClean="0"/>
              <a:t>đào</a:t>
            </a:r>
            <a:r>
              <a:rPr lang="en-US" dirty="0" smtClean="0"/>
              <a:t> </a:t>
            </a:r>
            <a:r>
              <a:rPr lang="en-US" dirty="0" err="1" smtClean="0"/>
              <a:t>tạo</a:t>
            </a:r>
            <a:endParaRPr lang="en-US" dirty="0" smtClean="0"/>
          </a:p>
          <a:p>
            <a:r>
              <a:rPr lang="en-US" dirty="0" err="1" smtClean="0"/>
              <a:t>Câu</a:t>
            </a:r>
            <a:r>
              <a:rPr lang="en-US" dirty="0" smtClean="0"/>
              <a:t> </a:t>
            </a:r>
            <a:r>
              <a:rPr lang="en-US" dirty="0" err="1" smtClean="0"/>
              <a:t>hỏi</a:t>
            </a:r>
            <a:r>
              <a:rPr lang="en-US" dirty="0" smtClean="0"/>
              <a:t> </a:t>
            </a:r>
            <a:r>
              <a:rPr lang="en-US" dirty="0" err="1" smtClean="0"/>
              <a:t>đóng</a:t>
            </a:r>
            <a:r>
              <a:rPr lang="en-US" dirty="0" smtClean="0"/>
              <a:t> </a:t>
            </a:r>
            <a:r>
              <a:rPr lang="en-US" dirty="0" err="1" smtClean="0"/>
              <a:t>hoặc</a:t>
            </a:r>
            <a:r>
              <a:rPr lang="en-US" dirty="0" smtClean="0"/>
              <a:t> </a:t>
            </a:r>
            <a:r>
              <a:rPr lang="en-US" dirty="0" err="1" smtClean="0"/>
              <a:t>câu</a:t>
            </a:r>
            <a:r>
              <a:rPr lang="en-US" dirty="0" smtClean="0"/>
              <a:t> </a:t>
            </a:r>
            <a:r>
              <a:rPr lang="en-US" dirty="0" err="1" smtClean="0"/>
              <a:t>hỏi</a:t>
            </a:r>
            <a:r>
              <a:rPr lang="en-US" dirty="0" smtClean="0"/>
              <a:t> </a:t>
            </a:r>
            <a:r>
              <a:rPr lang="en-US" dirty="0" err="1" smtClean="0"/>
              <a:t>mở</a:t>
            </a:r>
            <a:endParaRPr lang="en-US" dirty="0" smtClean="0"/>
          </a:p>
          <a:p>
            <a:r>
              <a:rPr lang="en-US" dirty="0" err="1" smtClean="0"/>
              <a:t>Chuẩn</a:t>
            </a:r>
            <a:r>
              <a:rPr lang="en-US" dirty="0" smtClean="0"/>
              <a:t> </a:t>
            </a:r>
            <a:r>
              <a:rPr lang="en-US" dirty="0" err="1" smtClean="0"/>
              <a:t>bị</a:t>
            </a:r>
            <a:r>
              <a:rPr lang="en-US" dirty="0" smtClean="0"/>
              <a:t> </a:t>
            </a:r>
            <a:r>
              <a:rPr lang="en-US" dirty="0" err="1" smtClean="0"/>
              <a:t>câu</a:t>
            </a:r>
            <a:r>
              <a:rPr lang="en-US" dirty="0" smtClean="0"/>
              <a:t> </a:t>
            </a:r>
            <a:r>
              <a:rPr lang="en-US" dirty="0" err="1" smtClean="0"/>
              <a:t>hỏi</a:t>
            </a:r>
            <a:endParaRPr lang="en-US" dirty="0" smtClean="0"/>
          </a:p>
          <a:p>
            <a:pPr lvl="1">
              <a:buFont typeface="Wingdings" pitchFamily="2" charset="2"/>
              <a:buChar char="ü"/>
            </a:pPr>
            <a:r>
              <a:rPr lang="en-US" dirty="0" err="1" smtClean="0"/>
              <a:t>Xác</a:t>
            </a:r>
            <a:r>
              <a:rPr lang="en-US" dirty="0" smtClean="0"/>
              <a:t> </a:t>
            </a:r>
            <a:r>
              <a:rPr lang="en-US" dirty="0" err="1" smtClean="0"/>
              <a:t>định</a:t>
            </a:r>
            <a:r>
              <a:rPr lang="en-US" dirty="0" smtClean="0"/>
              <a:t> </a:t>
            </a:r>
            <a:r>
              <a:rPr lang="en-US" dirty="0" err="1" smtClean="0"/>
              <a:t>mục</a:t>
            </a:r>
            <a:r>
              <a:rPr lang="en-US" dirty="0" smtClean="0"/>
              <a:t> </a:t>
            </a:r>
            <a:r>
              <a:rPr lang="en-US" dirty="0" err="1" smtClean="0"/>
              <a:t>tiêu</a:t>
            </a:r>
            <a:r>
              <a:rPr lang="en-US" dirty="0" smtClean="0"/>
              <a:t>/</a:t>
            </a:r>
            <a:r>
              <a:rPr lang="en-US" dirty="0" err="1" smtClean="0"/>
              <a:t>mối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tâm</a:t>
            </a:r>
            <a:r>
              <a:rPr lang="en-US" dirty="0" smtClean="0"/>
              <a:t> </a:t>
            </a:r>
            <a:r>
              <a:rPr lang="en-US" dirty="0" err="1" smtClean="0"/>
              <a:t>đối</a:t>
            </a:r>
            <a:r>
              <a:rPr lang="en-US" dirty="0" smtClean="0"/>
              <a:t> </a:t>
            </a:r>
            <a:r>
              <a:rPr lang="en-US" dirty="0" err="1" smtClean="0"/>
              <a:t>với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vấn</a:t>
            </a:r>
            <a:r>
              <a:rPr lang="en-US" dirty="0" smtClean="0"/>
              <a:t> </a:t>
            </a:r>
            <a:r>
              <a:rPr lang="en-US" dirty="0" err="1" smtClean="0"/>
              <a:t>đề</a:t>
            </a:r>
            <a:endParaRPr lang="en-US" dirty="0" smtClean="0"/>
          </a:p>
          <a:p>
            <a:pPr lvl="1">
              <a:buFont typeface="Wingdings" pitchFamily="2" charset="2"/>
              <a:buChar char="ü"/>
            </a:pPr>
            <a:r>
              <a:rPr lang="en-US" dirty="0" err="1" smtClean="0"/>
              <a:t>Viết</a:t>
            </a:r>
            <a:r>
              <a:rPr lang="en-US" dirty="0" smtClean="0"/>
              <a:t> </a:t>
            </a:r>
            <a:r>
              <a:rPr lang="en-US" dirty="0" err="1" smtClean="0"/>
              <a:t>câu</a:t>
            </a:r>
            <a:r>
              <a:rPr lang="en-US" dirty="0" smtClean="0"/>
              <a:t> </a:t>
            </a:r>
            <a:r>
              <a:rPr lang="en-US" dirty="0" err="1" smtClean="0"/>
              <a:t>hỏi</a:t>
            </a:r>
            <a:r>
              <a:rPr lang="en-US" dirty="0" smtClean="0"/>
              <a:t> </a:t>
            </a:r>
            <a:r>
              <a:rPr lang="en-US" dirty="0" err="1" smtClean="0"/>
              <a:t>sẵn</a:t>
            </a:r>
            <a:r>
              <a:rPr lang="en-US" dirty="0" smtClean="0"/>
              <a:t> </a:t>
            </a:r>
            <a:r>
              <a:rPr lang="en-US" dirty="0" err="1" smtClean="0"/>
              <a:t>ra</a:t>
            </a:r>
            <a:r>
              <a:rPr lang="en-US" dirty="0" smtClean="0"/>
              <a:t> </a:t>
            </a:r>
            <a:r>
              <a:rPr lang="en-US" dirty="0" err="1" smtClean="0"/>
              <a:t>giấy</a:t>
            </a:r>
            <a:endParaRPr lang="en-US" dirty="0" smtClean="0"/>
          </a:p>
          <a:p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bước</a:t>
            </a:r>
            <a:r>
              <a:rPr lang="en-US" dirty="0" smtClean="0"/>
              <a:t>: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err="1" smtClean="0"/>
              <a:t>Đặt</a:t>
            </a:r>
            <a:r>
              <a:rPr lang="en-US" dirty="0" smtClean="0"/>
              <a:t> </a:t>
            </a:r>
            <a:r>
              <a:rPr lang="en-US" dirty="0" err="1" smtClean="0"/>
              <a:t>câu</a:t>
            </a:r>
            <a:r>
              <a:rPr lang="en-US" dirty="0" smtClean="0"/>
              <a:t> </a:t>
            </a:r>
            <a:r>
              <a:rPr lang="en-US" dirty="0" err="1" smtClean="0"/>
              <a:t>hỏi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mỗi</a:t>
            </a:r>
            <a:r>
              <a:rPr lang="en-US" dirty="0" smtClean="0"/>
              <a:t> </a:t>
            </a:r>
            <a:r>
              <a:rPr lang="en-US" dirty="0" err="1" smtClean="0"/>
              <a:t>học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yêu</a:t>
            </a:r>
            <a:r>
              <a:rPr lang="en-US" dirty="0" smtClean="0"/>
              <a:t> </a:t>
            </a:r>
            <a:r>
              <a:rPr lang="en-US" dirty="0" err="1" smtClean="0"/>
              <a:t>cầu</a:t>
            </a:r>
            <a:r>
              <a:rPr lang="en-US" dirty="0" smtClean="0"/>
              <a:t> </a:t>
            </a:r>
            <a:r>
              <a:rPr lang="en-US" dirty="0" err="1" smtClean="0"/>
              <a:t>trả</a:t>
            </a:r>
            <a:r>
              <a:rPr lang="en-US" dirty="0" smtClean="0"/>
              <a:t> </a:t>
            </a:r>
            <a:r>
              <a:rPr lang="en-US" dirty="0" err="1" smtClean="0"/>
              <a:t>lời</a:t>
            </a:r>
            <a:endParaRPr lang="en-US" dirty="0" smtClean="0"/>
          </a:p>
          <a:p>
            <a:pPr lvl="1">
              <a:buFont typeface="Wingdings" pitchFamily="2" charset="2"/>
              <a:buChar char="ü"/>
            </a:pPr>
            <a:r>
              <a:rPr lang="en-US" dirty="0" err="1" smtClean="0"/>
              <a:t>Đề</a:t>
            </a:r>
            <a:r>
              <a:rPr lang="en-US" dirty="0" smtClean="0"/>
              <a:t> </a:t>
            </a:r>
            <a:r>
              <a:rPr lang="en-US" dirty="0" err="1" smtClean="0"/>
              <a:t>nghị</a:t>
            </a:r>
            <a:r>
              <a:rPr lang="en-US" dirty="0" smtClean="0"/>
              <a:t> </a:t>
            </a:r>
            <a:r>
              <a:rPr lang="en-US" dirty="0" err="1" smtClean="0"/>
              <a:t>học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r>
              <a:rPr lang="en-US" dirty="0" smtClean="0"/>
              <a:t> </a:t>
            </a:r>
            <a:r>
              <a:rPr lang="en-US" dirty="0" err="1" smtClean="0"/>
              <a:t>khác</a:t>
            </a:r>
            <a:r>
              <a:rPr lang="en-US" dirty="0" smtClean="0"/>
              <a:t> </a:t>
            </a:r>
            <a:r>
              <a:rPr lang="en-US" dirty="0" err="1" smtClean="0"/>
              <a:t>phản</a:t>
            </a:r>
            <a:r>
              <a:rPr lang="en-US" dirty="0" smtClean="0"/>
              <a:t> </a:t>
            </a:r>
            <a:r>
              <a:rPr lang="en-US" dirty="0" err="1" smtClean="0"/>
              <a:t>hồi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đưa</a:t>
            </a:r>
            <a:r>
              <a:rPr lang="en-US" dirty="0" smtClean="0"/>
              <a:t> </a:t>
            </a:r>
            <a:r>
              <a:rPr lang="en-US" dirty="0" err="1" smtClean="0"/>
              <a:t>ra</a:t>
            </a:r>
            <a:r>
              <a:rPr lang="en-US" dirty="0" smtClean="0"/>
              <a:t> </a:t>
            </a:r>
            <a:r>
              <a:rPr lang="en-US" dirty="0" err="1" smtClean="0"/>
              <a:t>phản</a:t>
            </a:r>
            <a:r>
              <a:rPr lang="en-US" dirty="0" smtClean="0"/>
              <a:t> </a:t>
            </a:r>
            <a:r>
              <a:rPr lang="en-US" dirty="0" err="1" smtClean="0"/>
              <a:t>hồi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mình</a:t>
            </a:r>
            <a:r>
              <a:rPr lang="en-US" dirty="0" smtClean="0"/>
              <a:t> (</a:t>
            </a:r>
            <a:r>
              <a:rPr lang="en-US" dirty="0" err="1" smtClean="0"/>
              <a:t>đúng</a:t>
            </a:r>
            <a:r>
              <a:rPr lang="en-US" dirty="0" smtClean="0"/>
              <a:t> </a:t>
            </a:r>
            <a:r>
              <a:rPr lang="en-US" dirty="0" err="1" smtClean="0"/>
              <a:t>hoặc</a:t>
            </a:r>
            <a:r>
              <a:rPr lang="en-US" dirty="0" smtClean="0"/>
              <a:t> </a:t>
            </a:r>
            <a:r>
              <a:rPr lang="en-US" dirty="0" err="1" smtClean="0"/>
              <a:t>sai</a:t>
            </a:r>
            <a:r>
              <a:rPr lang="en-US" dirty="0" smtClean="0"/>
              <a:t>)</a:t>
            </a:r>
          </a:p>
          <a:p>
            <a:pPr lvl="1">
              <a:buFont typeface="Wingdings" pitchFamily="2" charset="2"/>
              <a:buChar char="ü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 descr="downlo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0" y="2012027"/>
            <a:ext cx="2438400" cy="208372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78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01995"/>
            <a:ext cx="8610600" cy="381000"/>
          </a:xfrm>
        </p:spPr>
        <p:txBody>
          <a:bodyPr/>
          <a:lstStyle/>
          <a:p>
            <a:r>
              <a:rPr lang="en-US" sz="2600" dirty="0" err="1"/>
              <a:t>Phương</a:t>
            </a:r>
            <a:r>
              <a:rPr lang="en-US" sz="2600" dirty="0"/>
              <a:t> </a:t>
            </a:r>
            <a:r>
              <a:rPr lang="en-US" sz="2600" dirty="0" err="1"/>
              <a:t>pháp</a:t>
            </a:r>
            <a:r>
              <a:rPr lang="en-US" sz="2600" dirty="0"/>
              <a:t> </a:t>
            </a:r>
            <a:r>
              <a:rPr lang="en-US" sz="2600" dirty="0" err="1"/>
              <a:t>thúc</a:t>
            </a:r>
            <a:r>
              <a:rPr lang="en-US" sz="2600" dirty="0"/>
              <a:t> </a:t>
            </a:r>
            <a:r>
              <a:rPr lang="en-US" sz="2600" dirty="0" err="1"/>
              <a:t>đẩy</a:t>
            </a:r>
            <a:r>
              <a:rPr lang="en-US" sz="2600" dirty="0"/>
              <a:t> – </a:t>
            </a:r>
            <a:r>
              <a:rPr lang="en-US" sz="2600" dirty="0" err="1" smtClean="0"/>
              <a:t>Xử</a:t>
            </a:r>
            <a:r>
              <a:rPr lang="en-US" sz="2600" dirty="0" smtClean="0"/>
              <a:t> </a:t>
            </a:r>
            <a:r>
              <a:rPr lang="en-US" sz="2600" dirty="0" err="1" smtClean="0"/>
              <a:t>lý</a:t>
            </a:r>
            <a:r>
              <a:rPr lang="en-US" sz="2600" dirty="0" smtClean="0"/>
              <a:t> </a:t>
            </a:r>
            <a:r>
              <a:rPr lang="en-US" sz="2600" dirty="0" err="1" smtClean="0"/>
              <a:t>tình</a:t>
            </a:r>
            <a:r>
              <a:rPr lang="en-US" sz="2600" dirty="0" smtClean="0"/>
              <a:t> </a:t>
            </a:r>
            <a:r>
              <a:rPr lang="en-US" sz="2600" dirty="0" err="1" smtClean="0"/>
              <a:t>huống</a:t>
            </a:r>
            <a:r>
              <a:rPr lang="en-US" sz="2600" dirty="0"/>
              <a:t> </a:t>
            </a:r>
            <a:r>
              <a:rPr lang="en-US" sz="2600" dirty="0" err="1" smtClean="0"/>
              <a:t>rắc</a:t>
            </a:r>
            <a:r>
              <a:rPr lang="en-US" sz="2600" dirty="0" smtClean="0"/>
              <a:t> </a:t>
            </a:r>
            <a:r>
              <a:rPr lang="en-US" sz="2600" dirty="0" err="1" smtClean="0"/>
              <a:t>rối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10200" cy="4525963"/>
          </a:xfrm>
        </p:spPr>
        <p:txBody>
          <a:bodyPr/>
          <a:lstStyle/>
          <a:p>
            <a:r>
              <a:rPr lang="en-US" dirty="0" err="1" smtClean="0"/>
              <a:t>Cần</a:t>
            </a:r>
            <a:r>
              <a:rPr lang="en-US" dirty="0" smtClean="0"/>
              <a:t> </a:t>
            </a:r>
            <a:r>
              <a:rPr lang="en-US" dirty="0" err="1" smtClean="0"/>
              <a:t>xử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r>
              <a:rPr lang="en-US" dirty="0" smtClean="0"/>
              <a:t>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trạng</a:t>
            </a:r>
            <a:r>
              <a:rPr lang="en-US" dirty="0" smtClean="0"/>
              <a:t> </a:t>
            </a:r>
            <a:r>
              <a:rPr lang="en-US" dirty="0" err="1" smtClean="0"/>
              <a:t>thái</a:t>
            </a:r>
            <a:r>
              <a:rPr lang="en-US" dirty="0" smtClean="0"/>
              <a:t> </a:t>
            </a:r>
            <a:r>
              <a:rPr lang="en-US" dirty="0" err="1" smtClean="0"/>
              <a:t>tự</a:t>
            </a:r>
            <a:r>
              <a:rPr lang="en-US" dirty="0" smtClean="0"/>
              <a:t> tin, </a:t>
            </a:r>
            <a:r>
              <a:rPr lang="en-US" dirty="0" err="1" smtClean="0"/>
              <a:t>bình</a:t>
            </a:r>
            <a:r>
              <a:rPr lang="en-US" dirty="0" smtClean="0"/>
              <a:t> </a:t>
            </a:r>
            <a:r>
              <a:rPr lang="en-US" dirty="0" err="1" smtClean="0"/>
              <a:t>tĩnh</a:t>
            </a:r>
            <a:endParaRPr lang="en-US" dirty="0" smtClean="0"/>
          </a:p>
          <a:p>
            <a:r>
              <a:rPr lang="en-US" dirty="0" err="1" smtClean="0"/>
              <a:t>Câu</a:t>
            </a:r>
            <a:r>
              <a:rPr lang="en-US" dirty="0" smtClean="0"/>
              <a:t> </a:t>
            </a:r>
            <a:r>
              <a:rPr lang="en-US" dirty="0" err="1" smtClean="0"/>
              <a:t>trả</a:t>
            </a:r>
            <a:r>
              <a:rPr lang="en-US" dirty="0" smtClean="0"/>
              <a:t> </a:t>
            </a:r>
            <a:r>
              <a:rPr lang="en-US" dirty="0" err="1" smtClean="0"/>
              <a:t>lời</a:t>
            </a:r>
            <a:r>
              <a:rPr lang="en-US" dirty="0" smtClean="0"/>
              <a:t> </a:t>
            </a:r>
            <a:r>
              <a:rPr lang="en-US" dirty="0" err="1" smtClean="0"/>
              <a:t>phải</a:t>
            </a:r>
            <a:r>
              <a:rPr lang="en-US" dirty="0" smtClean="0"/>
              <a:t>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chuẩn</a:t>
            </a:r>
            <a:r>
              <a:rPr lang="en-US" dirty="0" smtClean="0"/>
              <a:t> </a:t>
            </a:r>
            <a:r>
              <a:rPr lang="en-US" dirty="0" err="1" smtClean="0"/>
              <a:t>bị</a:t>
            </a:r>
            <a:r>
              <a:rPr lang="en-US" dirty="0" smtClean="0"/>
              <a:t> </a:t>
            </a:r>
            <a:r>
              <a:rPr lang="en-US" dirty="0" err="1" smtClean="0"/>
              <a:t>kỹ</a:t>
            </a:r>
            <a:r>
              <a:rPr lang="en-US" dirty="0" smtClean="0"/>
              <a:t> </a:t>
            </a:r>
            <a:r>
              <a:rPr lang="en-US" dirty="0" err="1" smtClean="0"/>
              <a:t>càng</a:t>
            </a:r>
            <a:endParaRPr lang="en-US" dirty="0" smtClean="0"/>
          </a:p>
          <a:p>
            <a:r>
              <a:rPr lang="en-US" dirty="0" err="1" smtClean="0"/>
              <a:t>Giữ</a:t>
            </a:r>
            <a:r>
              <a:rPr lang="en-US" dirty="0" smtClean="0"/>
              <a:t> </a:t>
            </a:r>
            <a:r>
              <a:rPr lang="en-US" dirty="0" err="1" smtClean="0"/>
              <a:t>trạng</a:t>
            </a:r>
            <a:r>
              <a:rPr lang="en-US" dirty="0" smtClean="0"/>
              <a:t> </a:t>
            </a:r>
            <a:r>
              <a:rPr lang="en-US" dirty="0" err="1" smtClean="0"/>
              <a:t>thái</a:t>
            </a:r>
            <a:r>
              <a:rPr lang="en-US" dirty="0" smtClean="0"/>
              <a:t> </a:t>
            </a:r>
            <a:r>
              <a:rPr lang="en-US" dirty="0" err="1" smtClean="0"/>
              <a:t>bản</a:t>
            </a:r>
            <a:r>
              <a:rPr lang="en-US" dirty="0" smtClean="0"/>
              <a:t> </a:t>
            </a:r>
            <a:r>
              <a:rPr lang="en-US" dirty="0" err="1" smtClean="0"/>
              <a:t>thân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kiểm</a:t>
            </a:r>
            <a:r>
              <a:rPr lang="en-US" dirty="0" smtClean="0"/>
              <a:t> </a:t>
            </a:r>
            <a:r>
              <a:rPr lang="en-US" dirty="0" err="1" smtClean="0"/>
              <a:t>soát</a:t>
            </a:r>
            <a:endParaRPr lang="en-US" dirty="0" smtClean="0"/>
          </a:p>
          <a:p>
            <a:r>
              <a:rPr lang="en-US" dirty="0" err="1" smtClean="0"/>
              <a:t>Tìm</a:t>
            </a:r>
            <a:r>
              <a:rPr lang="en-US" dirty="0" smtClean="0"/>
              <a:t> </a:t>
            </a:r>
            <a:r>
              <a:rPr lang="en-US" dirty="0" err="1" smtClean="0"/>
              <a:t>cơ</a:t>
            </a:r>
            <a:r>
              <a:rPr lang="en-US" dirty="0" smtClean="0"/>
              <a:t> </a:t>
            </a:r>
            <a:r>
              <a:rPr lang="en-US" dirty="0" err="1" smtClean="0"/>
              <a:t>hội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rõ</a:t>
            </a:r>
            <a:r>
              <a:rPr lang="en-US" dirty="0" smtClean="0"/>
              <a:t> </a:t>
            </a:r>
            <a:r>
              <a:rPr lang="en-US" dirty="0" err="1" smtClean="0"/>
              <a:t>vấn</a:t>
            </a:r>
            <a:r>
              <a:rPr lang="en-US" dirty="0" smtClean="0"/>
              <a:t> </a:t>
            </a:r>
            <a:r>
              <a:rPr lang="en-US" dirty="0" err="1" smtClean="0"/>
              <a:t>đề</a:t>
            </a:r>
            <a:endParaRPr lang="en-US" dirty="0" smtClean="0"/>
          </a:p>
          <a:p>
            <a:r>
              <a:rPr lang="en-US" dirty="0" err="1" smtClean="0"/>
              <a:t>Tránh</a:t>
            </a:r>
            <a:r>
              <a:rPr lang="en-US" dirty="0" smtClean="0"/>
              <a:t> </a:t>
            </a:r>
            <a:r>
              <a:rPr lang="en-US" dirty="0" err="1" smtClean="0"/>
              <a:t>lẫn</a:t>
            </a:r>
            <a:r>
              <a:rPr lang="en-US" dirty="0" smtClean="0"/>
              <a:t> </a:t>
            </a:r>
            <a:r>
              <a:rPr lang="en-US" dirty="0" err="1" smtClean="0"/>
              <a:t>lộn</a:t>
            </a:r>
            <a:r>
              <a:rPr lang="en-US" dirty="0" smtClean="0"/>
              <a:t> </a:t>
            </a:r>
            <a:r>
              <a:rPr lang="en-US" dirty="0" err="1" smtClean="0"/>
              <a:t>giữa</a:t>
            </a:r>
            <a:r>
              <a:rPr lang="en-US" dirty="0" smtClean="0"/>
              <a:t> </a:t>
            </a:r>
            <a:r>
              <a:rPr lang="en-US" dirty="0" err="1" smtClean="0"/>
              <a:t>trả</a:t>
            </a:r>
            <a:r>
              <a:rPr lang="en-US" dirty="0" smtClean="0"/>
              <a:t> </a:t>
            </a:r>
            <a:r>
              <a:rPr lang="en-US" dirty="0" err="1" smtClean="0"/>
              <a:t>lời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PHẢN ỨNG</a:t>
            </a:r>
          </a:p>
          <a:p>
            <a:r>
              <a:rPr lang="en-US" dirty="0" err="1" smtClean="0"/>
              <a:t>Đối</a:t>
            </a:r>
            <a:r>
              <a:rPr lang="en-US" dirty="0" smtClean="0"/>
              <a:t> </a:t>
            </a:r>
            <a:r>
              <a:rPr lang="en-US" dirty="0" err="1" smtClean="0"/>
              <a:t>tượng</a:t>
            </a:r>
            <a:r>
              <a:rPr lang="en-US" dirty="0" smtClean="0"/>
              <a:t> </a:t>
            </a:r>
            <a:r>
              <a:rPr lang="en-US" dirty="0" err="1" smtClean="0"/>
              <a:t>để</a:t>
            </a:r>
            <a:r>
              <a:rPr lang="en-US" dirty="0" smtClean="0"/>
              <a:t> </a:t>
            </a:r>
            <a:r>
              <a:rPr lang="en-US" dirty="0" err="1" smtClean="0"/>
              <a:t>chuyển</a:t>
            </a:r>
            <a:r>
              <a:rPr lang="en-US" dirty="0" smtClean="0"/>
              <a:t> </a:t>
            </a:r>
            <a:r>
              <a:rPr lang="en-US" dirty="0" err="1" smtClean="0"/>
              <a:t>tải</a:t>
            </a:r>
            <a:r>
              <a:rPr lang="en-US" dirty="0" smtClean="0"/>
              <a:t> </a:t>
            </a:r>
            <a:r>
              <a:rPr lang="en-US" dirty="0" err="1" smtClean="0"/>
              <a:t>câu</a:t>
            </a:r>
            <a:r>
              <a:rPr lang="en-US" dirty="0" smtClean="0"/>
              <a:t> </a:t>
            </a:r>
            <a:r>
              <a:rPr lang="en-US" dirty="0" err="1" smtClean="0"/>
              <a:t>trả</a:t>
            </a:r>
            <a:r>
              <a:rPr lang="en-US" dirty="0" smtClean="0"/>
              <a:t> </a:t>
            </a:r>
            <a:r>
              <a:rPr lang="en-US" dirty="0" err="1" smtClean="0"/>
              <a:t>lời</a:t>
            </a:r>
            <a:r>
              <a:rPr lang="en-US" dirty="0" smtClean="0"/>
              <a:t> </a:t>
            </a:r>
            <a:r>
              <a:rPr lang="en-US" dirty="0" err="1" smtClean="0"/>
              <a:t>là</a:t>
            </a:r>
            <a:r>
              <a:rPr lang="en-US" dirty="0" smtClean="0"/>
              <a:t> “</a:t>
            </a:r>
            <a:r>
              <a:rPr lang="en-US" dirty="0" err="1" smtClean="0"/>
              <a:t>toàn</a:t>
            </a:r>
            <a:r>
              <a:rPr lang="en-US" dirty="0" smtClean="0"/>
              <a:t> </a:t>
            </a:r>
            <a:r>
              <a:rPr lang="en-US" dirty="0" err="1" smtClean="0"/>
              <a:t>lớp</a:t>
            </a:r>
            <a:r>
              <a:rPr lang="en-US" dirty="0" smtClean="0"/>
              <a:t>”, </a:t>
            </a:r>
            <a:r>
              <a:rPr lang="en-US" dirty="0" err="1" smtClean="0"/>
              <a:t>chứ</a:t>
            </a:r>
            <a:r>
              <a:rPr lang="en-US" dirty="0" smtClean="0"/>
              <a:t> </a:t>
            </a: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phải</a:t>
            </a:r>
            <a:r>
              <a:rPr lang="en-US" dirty="0" smtClean="0"/>
              <a:t> </a:t>
            </a:r>
            <a:r>
              <a:rPr lang="en-US" dirty="0" err="1" smtClean="0"/>
              <a:t>là</a:t>
            </a:r>
            <a:r>
              <a:rPr lang="en-US" dirty="0" smtClean="0"/>
              <a:t> </a:t>
            </a:r>
            <a:r>
              <a:rPr lang="en-US" dirty="0" err="1" smtClean="0"/>
              <a:t>cá</a:t>
            </a:r>
            <a:r>
              <a:rPr lang="en-US" dirty="0" smtClean="0"/>
              <a:t> </a:t>
            </a:r>
            <a:r>
              <a:rPr lang="en-US" dirty="0" err="1" smtClean="0"/>
              <a:t>nhân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78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01995"/>
            <a:ext cx="8763000" cy="381000"/>
          </a:xfrm>
        </p:spPr>
        <p:txBody>
          <a:bodyPr/>
          <a:lstStyle/>
          <a:p>
            <a:r>
              <a:rPr lang="en-GB" dirty="0" err="1" smtClean="0"/>
              <a:t>Bước</a:t>
            </a:r>
            <a:r>
              <a:rPr lang="en-GB" dirty="0" smtClean="0"/>
              <a:t> 4: </a:t>
            </a:r>
            <a:r>
              <a:rPr lang="en-GB" dirty="0" err="1" smtClean="0"/>
              <a:t>Phản</a:t>
            </a:r>
            <a:r>
              <a:rPr lang="en-GB" dirty="0" smtClean="0"/>
              <a:t> </a:t>
            </a:r>
            <a:r>
              <a:rPr lang="en-GB" dirty="0" err="1" smtClean="0"/>
              <a:t>ánh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đánh</a:t>
            </a:r>
            <a:r>
              <a:rPr lang="en-GB" dirty="0" smtClean="0"/>
              <a:t> </a:t>
            </a:r>
            <a:r>
              <a:rPr lang="en-GB" dirty="0" err="1" smtClean="0"/>
              <a:t>giá</a:t>
            </a:r>
            <a:r>
              <a:rPr lang="en-GB" dirty="0" smtClean="0"/>
              <a:t> </a:t>
            </a:r>
            <a:r>
              <a:rPr lang="en-GB" dirty="0" err="1" smtClean="0"/>
              <a:t>khóa</a:t>
            </a:r>
            <a:r>
              <a:rPr lang="en-GB" dirty="0" smtClean="0"/>
              <a:t> </a:t>
            </a:r>
            <a:r>
              <a:rPr lang="en-GB" dirty="0" err="1" smtClean="0"/>
              <a:t>đào</a:t>
            </a:r>
            <a:r>
              <a:rPr lang="en-GB" dirty="0" smtClean="0"/>
              <a:t> </a:t>
            </a:r>
            <a:r>
              <a:rPr lang="en-GB" dirty="0" err="1" smtClean="0"/>
              <a:t>tạo</a:t>
            </a:r>
            <a:r>
              <a:rPr lang="en-GB" dirty="0" smtClean="0"/>
              <a:t> (</a:t>
            </a:r>
            <a:r>
              <a:rPr lang="en-GB" dirty="0" err="1" smtClean="0"/>
              <a:t>sau</a:t>
            </a:r>
            <a:r>
              <a:rPr lang="en-GB" dirty="0" smtClean="0"/>
              <a:t> </a:t>
            </a:r>
            <a:r>
              <a:rPr lang="en-GB" dirty="0" err="1" smtClean="0"/>
              <a:t>đào</a:t>
            </a:r>
            <a:r>
              <a:rPr lang="en-GB" dirty="0" smtClean="0"/>
              <a:t> </a:t>
            </a:r>
            <a:r>
              <a:rPr lang="en-GB" dirty="0" err="1" smtClean="0"/>
              <a:t>tạo</a:t>
            </a:r>
            <a:r>
              <a:rPr lang="en-GB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Thu </a:t>
            </a:r>
            <a:r>
              <a:rPr lang="en-GB" dirty="0" err="1" smtClean="0"/>
              <a:t>thập</a:t>
            </a:r>
            <a:r>
              <a:rPr lang="en-GB" dirty="0" smtClean="0"/>
              <a:t> </a:t>
            </a:r>
            <a:r>
              <a:rPr lang="en-GB" dirty="0" err="1" smtClean="0"/>
              <a:t>phản</a:t>
            </a:r>
            <a:r>
              <a:rPr lang="en-GB" dirty="0" smtClean="0"/>
              <a:t> </a:t>
            </a:r>
            <a:r>
              <a:rPr lang="en-GB" dirty="0" err="1" smtClean="0"/>
              <a:t>hồi</a:t>
            </a:r>
            <a:r>
              <a:rPr lang="en-GB" dirty="0" smtClean="0"/>
              <a:t> </a:t>
            </a:r>
            <a:r>
              <a:rPr lang="en-GB" dirty="0" err="1" smtClean="0"/>
              <a:t>từ</a:t>
            </a:r>
            <a:r>
              <a:rPr lang="en-GB" dirty="0" smtClean="0"/>
              <a:t> </a:t>
            </a:r>
            <a:r>
              <a:rPr lang="en-GB" dirty="0" err="1" smtClean="0"/>
              <a:t>học</a:t>
            </a:r>
            <a:r>
              <a:rPr lang="en-GB" dirty="0" smtClean="0"/>
              <a:t> </a:t>
            </a:r>
            <a:r>
              <a:rPr lang="en-GB" dirty="0" err="1" smtClean="0"/>
              <a:t>viên</a:t>
            </a:r>
            <a:r>
              <a:rPr lang="en-GB" dirty="0" smtClean="0"/>
              <a:t> (</a:t>
            </a:r>
            <a:r>
              <a:rPr lang="en-GB" dirty="0" err="1" smtClean="0"/>
              <a:t>dạng</a:t>
            </a:r>
            <a:r>
              <a:rPr lang="en-GB" dirty="0" smtClean="0"/>
              <a:t> form </a:t>
            </a:r>
            <a:r>
              <a:rPr lang="en-GB" dirty="0" err="1" smtClean="0"/>
              <a:t>mẫu</a:t>
            </a:r>
            <a:r>
              <a:rPr lang="en-GB" dirty="0" smtClean="0"/>
              <a:t> </a:t>
            </a:r>
            <a:r>
              <a:rPr lang="en-GB" dirty="0" err="1" smtClean="0"/>
              <a:t>hoặc</a:t>
            </a:r>
            <a:r>
              <a:rPr lang="en-GB" dirty="0" smtClean="0"/>
              <a:t> </a:t>
            </a:r>
            <a:r>
              <a:rPr lang="en-GB" dirty="0" err="1" smtClean="0"/>
              <a:t>trao</a:t>
            </a:r>
            <a:r>
              <a:rPr lang="en-GB" dirty="0" smtClean="0"/>
              <a:t> </a:t>
            </a:r>
            <a:r>
              <a:rPr lang="en-GB" dirty="0" err="1" smtClean="0"/>
              <a:t>đổi</a:t>
            </a:r>
            <a:r>
              <a:rPr lang="en-GB" dirty="0" smtClean="0"/>
              <a:t> </a:t>
            </a:r>
            <a:r>
              <a:rPr lang="en-GB" dirty="0" err="1" smtClean="0"/>
              <a:t>trực</a:t>
            </a:r>
            <a:r>
              <a:rPr lang="en-GB" dirty="0" smtClean="0"/>
              <a:t> </a:t>
            </a:r>
            <a:r>
              <a:rPr lang="en-GB" dirty="0" err="1" smtClean="0"/>
              <a:t>tiếp</a:t>
            </a:r>
            <a:r>
              <a:rPr lang="en-GB" dirty="0" smtClean="0"/>
              <a:t>)</a:t>
            </a:r>
            <a:endParaRPr lang="en-GB" dirty="0"/>
          </a:p>
          <a:p>
            <a:r>
              <a:rPr lang="en-GB" dirty="0" err="1" smtClean="0"/>
              <a:t>Xem</a:t>
            </a:r>
            <a:r>
              <a:rPr lang="en-GB" dirty="0" smtClean="0"/>
              <a:t> </a:t>
            </a:r>
            <a:r>
              <a:rPr lang="en-GB" dirty="0" err="1" smtClean="0"/>
              <a:t>xét</a:t>
            </a:r>
            <a:r>
              <a:rPr lang="en-GB" dirty="0" smtClean="0"/>
              <a:t> </a:t>
            </a:r>
            <a:r>
              <a:rPr lang="en-GB" dirty="0" err="1" smtClean="0"/>
              <a:t>đánh</a:t>
            </a:r>
            <a:r>
              <a:rPr lang="en-GB" dirty="0" smtClean="0"/>
              <a:t> </a:t>
            </a:r>
            <a:r>
              <a:rPr lang="en-GB" dirty="0" err="1" smtClean="0"/>
              <a:t>giá</a:t>
            </a:r>
            <a:r>
              <a:rPr lang="en-GB" dirty="0" smtClean="0"/>
              <a:t> </a:t>
            </a:r>
            <a:r>
              <a:rPr lang="en-GB" dirty="0" err="1" smtClean="0"/>
              <a:t>mức</a:t>
            </a:r>
            <a:r>
              <a:rPr lang="en-GB" dirty="0" smtClean="0"/>
              <a:t> </a:t>
            </a:r>
            <a:r>
              <a:rPr lang="en-GB" dirty="0" err="1" smtClean="0"/>
              <a:t>độ</a:t>
            </a:r>
            <a:r>
              <a:rPr lang="en-GB" dirty="0" smtClean="0"/>
              <a:t> </a:t>
            </a:r>
            <a:r>
              <a:rPr lang="en-GB" dirty="0" err="1" smtClean="0"/>
              <a:t>hiểu</a:t>
            </a:r>
            <a:r>
              <a:rPr lang="en-GB" dirty="0" smtClean="0"/>
              <a:t> </a:t>
            </a:r>
            <a:r>
              <a:rPr lang="en-GB" dirty="0" err="1" smtClean="0"/>
              <a:t>biết</a:t>
            </a:r>
            <a:r>
              <a:rPr lang="en-GB" dirty="0" smtClean="0"/>
              <a:t> </a:t>
            </a:r>
            <a:r>
              <a:rPr lang="en-GB" dirty="0" err="1" smtClean="0"/>
              <a:t>của</a:t>
            </a:r>
            <a:r>
              <a:rPr lang="en-GB" dirty="0" smtClean="0"/>
              <a:t> </a:t>
            </a: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học</a:t>
            </a:r>
            <a:r>
              <a:rPr lang="en-GB" dirty="0" smtClean="0"/>
              <a:t> </a:t>
            </a:r>
            <a:r>
              <a:rPr lang="en-GB" dirty="0" err="1" smtClean="0"/>
              <a:t>viên</a:t>
            </a:r>
            <a:r>
              <a:rPr lang="en-GB" dirty="0" smtClean="0"/>
              <a:t> (</a:t>
            </a:r>
            <a:r>
              <a:rPr lang="en-GB" dirty="0" err="1" smtClean="0"/>
              <a:t>đặt</a:t>
            </a:r>
            <a:r>
              <a:rPr lang="en-GB" dirty="0" smtClean="0"/>
              <a:t> </a:t>
            </a:r>
            <a:r>
              <a:rPr lang="en-GB" dirty="0" err="1" smtClean="0"/>
              <a:t>câu</a:t>
            </a:r>
            <a:r>
              <a:rPr lang="en-GB" dirty="0" smtClean="0"/>
              <a:t> </a:t>
            </a:r>
            <a:r>
              <a:rPr lang="en-GB" dirty="0" err="1" smtClean="0"/>
              <a:t>hỏi</a:t>
            </a:r>
            <a:r>
              <a:rPr lang="en-GB" dirty="0" smtClean="0"/>
              <a:t> </a:t>
            </a:r>
            <a:r>
              <a:rPr lang="en-GB" dirty="0" err="1" smtClean="0"/>
              <a:t>trực</a:t>
            </a:r>
            <a:r>
              <a:rPr lang="en-GB" dirty="0" smtClean="0"/>
              <a:t> </a:t>
            </a:r>
            <a:r>
              <a:rPr lang="en-GB" dirty="0" err="1" smtClean="0"/>
              <a:t>tiếp</a:t>
            </a:r>
            <a:r>
              <a:rPr lang="en-GB" dirty="0" smtClean="0"/>
              <a:t> </a:t>
            </a:r>
            <a:r>
              <a:rPr lang="en-GB" dirty="0" err="1" smtClean="0"/>
              <a:t>hoặc</a:t>
            </a:r>
            <a:r>
              <a:rPr lang="en-GB" dirty="0" smtClean="0"/>
              <a:t> </a:t>
            </a:r>
            <a:r>
              <a:rPr lang="en-GB" dirty="0" err="1" smtClean="0"/>
              <a:t>bài</a:t>
            </a:r>
            <a:r>
              <a:rPr lang="en-GB" dirty="0" smtClean="0"/>
              <a:t> </a:t>
            </a:r>
            <a:r>
              <a:rPr lang="en-GB" dirty="0" err="1" smtClean="0"/>
              <a:t>tập</a:t>
            </a:r>
            <a:r>
              <a:rPr lang="en-GB" dirty="0" smtClean="0"/>
              <a:t>)</a:t>
            </a:r>
            <a:endParaRPr lang="en-GB" dirty="0"/>
          </a:p>
          <a:p>
            <a:r>
              <a:rPr lang="en-GB" dirty="0" err="1" smtClean="0"/>
              <a:t>Phân</a:t>
            </a:r>
            <a:r>
              <a:rPr lang="en-GB" dirty="0" smtClean="0"/>
              <a:t> </a:t>
            </a:r>
            <a:r>
              <a:rPr lang="en-GB" dirty="0" err="1" smtClean="0"/>
              <a:t>tích</a:t>
            </a:r>
            <a:r>
              <a:rPr lang="en-GB" dirty="0" smtClean="0"/>
              <a:t> </a:t>
            </a:r>
            <a:r>
              <a:rPr lang="en-GB" dirty="0" err="1" smtClean="0"/>
              <a:t>các</a:t>
            </a:r>
            <a:r>
              <a:rPr lang="en-GB" dirty="0" smtClean="0"/>
              <a:t> </a:t>
            </a:r>
            <a:r>
              <a:rPr lang="en-GB" dirty="0" err="1" smtClean="0"/>
              <a:t>phản</a:t>
            </a:r>
            <a:r>
              <a:rPr lang="en-GB" dirty="0" smtClean="0"/>
              <a:t> </a:t>
            </a:r>
            <a:r>
              <a:rPr lang="en-GB" dirty="0" err="1" smtClean="0"/>
              <a:t>hồi</a:t>
            </a:r>
            <a:r>
              <a:rPr lang="en-GB" dirty="0" smtClean="0"/>
              <a:t> </a:t>
            </a:r>
            <a:r>
              <a:rPr lang="en-GB" dirty="0" err="1" smtClean="0"/>
              <a:t>và</a:t>
            </a:r>
            <a:r>
              <a:rPr lang="en-GB" dirty="0" smtClean="0"/>
              <a:t> </a:t>
            </a:r>
            <a:r>
              <a:rPr lang="en-GB" dirty="0" err="1" smtClean="0"/>
              <a:t>kết</a:t>
            </a:r>
            <a:r>
              <a:rPr lang="en-GB" dirty="0" smtClean="0"/>
              <a:t> </a:t>
            </a:r>
            <a:r>
              <a:rPr lang="en-GB" dirty="0" err="1" smtClean="0"/>
              <a:t>quả</a:t>
            </a:r>
            <a:r>
              <a:rPr lang="en-GB" dirty="0" smtClean="0"/>
              <a:t> </a:t>
            </a:r>
            <a:r>
              <a:rPr lang="en-GB" dirty="0" err="1" smtClean="0"/>
              <a:t>đánh</a:t>
            </a:r>
            <a:r>
              <a:rPr lang="en-GB" dirty="0" smtClean="0"/>
              <a:t> </a:t>
            </a:r>
            <a:r>
              <a:rPr lang="en-GB" dirty="0" err="1" smtClean="0"/>
              <a:t>giá</a:t>
            </a:r>
            <a:endParaRPr lang="en-GB" dirty="0"/>
          </a:p>
          <a:p>
            <a:pPr lvl="1"/>
            <a:r>
              <a:rPr lang="en-GB" dirty="0" err="1" smtClean="0"/>
              <a:t>Bài</a:t>
            </a:r>
            <a:r>
              <a:rPr lang="en-GB" dirty="0" smtClean="0"/>
              <a:t> </a:t>
            </a:r>
            <a:r>
              <a:rPr lang="en-GB" dirty="0" err="1" smtClean="0"/>
              <a:t>tập</a:t>
            </a:r>
            <a:r>
              <a:rPr lang="en-GB" dirty="0" smtClean="0"/>
              <a:t>/</a:t>
            </a:r>
            <a:r>
              <a:rPr lang="en-GB" dirty="0" err="1" smtClean="0"/>
              <a:t>tài</a:t>
            </a:r>
            <a:r>
              <a:rPr lang="en-GB" dirty="0" smtClean="0"/>
              <a:t> </a:t>
            </a:r>
            <a:r>
              <a:rPr lang="en-GB" dirty="0" err="1" smtClean="0"/>
              <a:t>liệu</a:t>
            </a:r>
            <a:r>
              <a:rPr lang="en-GB" dirty="0" smtClean="0"/>
              <a:t> </a:t>
            </a:r>
            <a:r>
              <a:rPr lang="en-GB" dirty="0" err="1" smtClean="0"/>
              <a:t>nào</a:t>
            </a:r>
            <a:r>
              <a:rPr lang="en-GB" dirty="0" smtClean="0"/>
              <a:t> </a:t>
            </a:r>
            <a:r>
              <a:rPr lang="en-GB" dirty="0" err="1" smtClean="0"/>
              <a:t>phù</a:t>
            </a:r>
            <a:r>
              <a:rPr lang="en-GB" dirty="0" smtClean="0"/>
              <a:t> </a:t>
            </a:r>
            <a:r>
              <a:rPr lang="en-GB" dirty="0" err="1" smtClean="0"/>
              <a:t>hợp</a:t>
            </a:r>
            <a:r>
              <a:rPr lang="en-GB" dirty="0" smtClean="0"/>
              <a:t>?</a:t>
            </a:r>
            <a:endParaRPr lang="en-GB" dirty="0"/>
          </a:p>
          <a:p>
            <a:pPr lvl="1"/>
            <a:r>
              <a:rPr lang="en-GB" dirty="0" err="1" smtClean="0"/>
              <a:t>Cần</a:t>
            </a:r>
            <a:r>
              <a:rPr lang="en-GB" dirty="0"/>
              <a:t> </a:t>
            </a:r>
            <a:r>
              <a:rPr lang="en-GB" dirty="0" err="1" smtClean="0"/>
              <a:t>cải</a:t>
            </a:r>
            <a:r>
              <a:rPr lang="en-GB" dirty="0" smtClean="0"/>
              <a:t> </a:t>
            </a:r>
            <a:r>
              <a:rPr lang="en-GB" dirty="0" err="1" smtClean="0"/>
              <a:t>thiện</a:t>
            </a:r>
            <a:r>
              <a:rPr lang="en-GB" dirty="0" smtClean="0"/>
              <a:t> </a:t>
            </a:r>
            <a:r>
              <a:rPr lang="en-GB" dirty="0" err="1" smtClean="0"/>
              <a:t>cái</a:t>
            </a:r>
            <a:r>
              <a:rPr lang="en-GB" dirty="0" smtClean="0"/>
              <a:t> </a:t>
            </a:r>
            <a:r>
              <a:rPr lang="en-GB" dirty="0" err="1" smtClean="0"/>
              <a:t>gì</a:t>
            </a:r>
            <a:r>
              <a:rPr lang="en-GB" dirty="0" smtClean="0"/>
              <a:t>?</a:t>
            </a:r>
            <a:endParaRPr lang="en-GB" dirty="0"/>
          </a:p>
          <a:p>
            <a:r>
              <a:rPr lang="en-GB" dirty="0" err="1" smtClean="0"/>
              <a:t>Cải</a:t>
            </a:r>
            <a:r>
              <a:rPr lang="en-GB" dirty="0" smtClean="0"/>
              <a:t> </a:t>
            </a:r>
            <a:r>
              <a:rPr lang="en-GB" dirty="0" err="1" smtClean="0"/>
              <a:t>tiến</a:t>
            </a:r>
            <a:r>
              <a:rPr lang="en-GB" dirty="0" smtClean="0"/>
              <a:t> </a:t>
            </a:r>
            <a:r>
              <a:rPr lang="en-GB" dirty="0" err="1" smtClean="0"/>
              <a:t>tài</a:t>
            </a:r>
            <a:r>
              <a:rPr lang="en-GB" dirty="0" smtClean="0"/>
              <a:t> </a:t>
            </a:r>
            <a:r>
              <a:rPr lang="en-GB" dirty="0" err="1" smtClean="0"/>
              <a:t>liệu</a:t>
            </a:r>
            <a:r>
              <a:rPr lang="en-GB" dirty="0" smtClean="0"/>
              <a:t> </a:t>
            </a:r>
            <a:r>
              <a:rPr lang="en-GB" dirty="0" err="1" smtClean="0"/>
              <a:t>cho</a:t>
            </a:r>
            <a:r>
              <a:rPr lang="en-GB" dirty="0" smtClean="0"/>
              <a:t> </a:t>
            </a:r>
            <a:r>
              <a:rPr lang="en-GB" dirty="0" err="1" smtClean="0"/>
              <a:t>khóa</a:t>
            </a:r>
            <a:r>
              <a:rPr lang="en-GB" dirty="0" smtClean="0"/>
              <a:t> </a:t>
            </a:r>
            <a:r>
              <a:rPr lang="en-GB" dirty="0" err="1" smtClean="0"/>
              <a:t>đào</a:t>
            </a:r>
            <a:r>
              <a:rPr lang="en-GB" dirty="0" smtClean="0"/>
              <a:t> </a:t>
            </a:r>
            <a:r>
              <a:rPr lang="en-GB" dirty="0" err="1" smtClean="0"/>
              <a:t>tạo</a:t>
            </a:r>
            <a:r>
              <a:rPr lang="en-GB" dirty="0" smtClean="0"/>
              <a:t> </a:t>
            </a:r>
            <a:r>
              <a:rPr lang="en-GB" dirty="0" err="1" smtClean="0"/>
              <a:t>tiếp</a:t>
            </a:r>
            <a:r>
              <a:rPr lang="en-GB" dirty="0" smtClean="0"/>
              <a:t> </a:t>
            </a:r>
            <a:r>
              <a:rPr lang="en-GB" dirty="0" err="1" smtClean="0"/>
              <a:t>theo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15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bước</a:t>
            </a:r>
            <a:r>
              <a:rPr lang="en-US" dirty="0" smtClean="0"/>
              <a:t> </a:t>
            </a:r>
            <a:r>
              <a:rPr lang="en-US" dirty="0" err="1" smtClean="0"/>
              <a:t>thiết</a:t>
            </a:r>
            <a:r>
              <a:rPr lang="en-US" dirty="0" smtClean="0"/>
              <a:t> </a:t>
            </a:r>
            <a:r>
              <a:rPr lang="en-US" dirty="0" err="1" smtClean="0"/>
              <a:t>kế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r>
              <a:rPr lang="en-US" dirty="0" smtClean="0"/>
              <a:t> </a:t>
            </a:r>
            <a:r>
              <a:rPr lang="en-US" dirty="0" err="1" smtClean="0"/>
              <a:t>khóa</a:t>
            </a:r>
            <a:r>
              <a:rPr lang="en-US" dirty="0" smtClean="0"/>
              <a:t> </a:t>
            </a:r>
            <a:r>
              <a:rPr lang="en-US" dirty="0" err="1" smtClean="0"/>
              <a:t>học</a:t>
            </a:r>
            <a:r>
              <a:rPr lang="en-US" dirty="0" smtClean="0"/>
              <a:t> </a:t>
            </a:r>
            <a:r>
              <a:rPr lang="en-US" dirty="0" err="1" smtClean="0"/>
              <a:t>ngắn</a:t>
            </a:r>
            <a:r>
              <a:rPr lang="en-US" dirty="0" smtClean="0"/>
              <a:t> </a:t>
            </a:r>
            <a:r>
              <a:rPr lang="en-US" dirty="0" err="1" smtClean="0"/>
              <a:t>hạn</a:t>
            </a:r>
            <a:endParaRPr lang="en-US" dirty="0"/>
          </a:p>
        </p:txBody>
      </p:sp>
      <p:sp>
        <p:nvSpPr>
          <p:cNvPr id="50" name="Oval 49"/>
          <p:cNvSpPr/>
          <p:nvPr/>
        </p:nvSpPr>
        <p:spPr>
          <a:xfrm>
            <a:off x="2667000" y="2239916"/>
            <a:ext cx="4038600" cy="3779883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utoShape 6"/>
          <p:cNvSpPr>
            <a:spLocks noChangeArrowheads="1"/>
          </p:cNvSpPr>
          <p:nvPr/>
        </p:nvSpPr>
        <p:spPr bwMode="auto">
          <a:xfrm>
            <a:off x="3657600" y="1676399"/>
            <a:ext cx="2133600" cy="1256615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300"/>
              </a:spcBef>
              <a:spcAft>
                <a:spcPts val="1000"/>
              </a:spcAft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[1] </a:t>
            </a:r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Đánh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giá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nhu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cầu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đào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tạo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3" name="AutoShape 5"/>
          <p:cNvSpPr>
            <a:spLocks noChangeArrowheads="1"/>
          </p:cNvSpPr>
          <p:nvPr/>
        </p:nvSpPr>
        <p:spPr bwMode="auto">
          <a:xfrm>
            <a:off x="3657600" y="5295900"/>
            <a:ext cx="2286000" cy="990600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300"/>
              </a:spcBef>
              <a:spcAft>
                <a:spcPts val="1000"/>
              </a:spcAft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[3] </a:t>
            </a:r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Cung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cấp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đào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tạo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4" name="AutoShape 10"/>
          <p:cNvSpPr>
            <a:spLocks noChangeArrowheads="1"/>
          </p:cNvSpPr>
          <p:nvPr/>
        </p:nvSpPr>
        <p:spPr bwMode="auto">
          <a:xfrm>
            <a:off x="1143000" y="3398520"/>
            <a:ext cx="2456544" cy="1149894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300"/>
              </a:spcBef>
              <a:spcAft>
                <a:spcPts val="1000"/>
              </a:spcAft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[4] </a:t>
            </a:r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Phản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ánh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và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Đánh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giá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5" name="AutoShape 6"/>
          <p:cNvSpPr>
            <a:spLocks noChangeArrowheads="1"/>
          </p:cNvSpPr>
          <p:nvPr/>
        </p:nvSpPr>
        <p:spPr bwMode="auto">
          <a:xfrm>
            <a:off x="5806440" y="3398520"/>
            <a:ext cx="2362200" cy="1264194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300"/>
              </a:spcBef>
              <a:spcAft>
                <a:spcPts val="1000"/>
              </a:spcAft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[2] </a:t>
            </a:r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Thiết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kế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khóa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đàot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tạo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dựa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trên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nhu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cầu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Isosceles Triangle 6"/>
          <p:cNvSpPr/>
          <p:nvPr/>
        </p:nvSpPr>
        <p:spPr>
          <a:xfrm rot="1717413">
            <a:off x="6229957" y="2959340"/>
            <a:ext cx="457200" cy="343586"/>
          </a:xfrm>
          <a:prstGeom prst="triangl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Isosceles Triangle 17"/>
          <p:cNvSpPr/>
          <p:nvPr/>
        </p:nvSpPr>
        <p:spPr>
          <a:xfrm rot="6154726">
            <a:off x="5997748" y="5223168"/>
            <a:ext cx="457200" cy="343586"/>
          </a:xfrm>
          <a:prstGeom prst="triangl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Isosceles Triangle 18"/>
          <p:cNvSpPr/>
          <p:nvPr/>
        </p:nvSpPr>
        <p:spPr>
          <a:xfrm rot="5903753">
            <a:off x="2641730" y="4651421"/>
            <a:ext cx="457200" cy="343586"/>
          </a:xfrm>
          <a:prstGeom prst="triangl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Isosceles Triangle 19"/>
          <p:cNvSpPr/>
          <p:nvPr/>
        </p:nvSpPr>
        <p:spPr>
          <a:xfrm rot="3487826">
            <a:off x="3288802" y="2376882"/>
            <a:ext cx="457200" cy="454564"/>
          </a:xfrm>
          <a:prstGeom prst="triangl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21" grpId="0" animBg="1"/>
      <p:bldP spid="23" grpId="0" animBg="1"/>
      <p:bldP spid="24" grpId="0" animBg="1"/>
      <p:bldP spid="25" grpId="0" animBg="1"/>
      <p:bldP spid="7" grpId="0" animBg="1"/>
      <p:bldP spid="18" grpId="0" animBg="1"/>
      <p:bldP spid="19" grpId="0" animBg="1"/>
      <p:bldP spid="20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Bài</a:t>
            </a:r>
            <a:r>
              <a:rPr lang="en-US" dirty="0" smtClean="0"/>
              <a:t> </a:t>
            </a:r>
            <a:r>
              <a:rPr lang="en-US" dirty="0" err="1" smtClean="0"/>
              <a:t>tập</a:t>
            </a:r>
            <a:r>
              <a:rPr lang="en-US" dirty="0" smtClean="0"/>
              <a:t>: </a:t>
            </a: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hành</a:t>
            </a:r>
            <a:r>
              <a:rPr lang="en-US" dirty="0" smtClean="0"/>
              <a:t> </a:t>
            </a:r>
            <a:r>
              <a:rPr lang="en-US" dirty="0" err="1" smtClean="0"/>
              <a:t>một</a:t>
            </a:r>
            <a:r>
              <a:rPr lang="en-US" dirty="0" smtClean="0"/>
              <a:t> </a:t>
            </a:r>
            <a:r>
              <a:rPr lang="en-US" dirty="0" err="1" smtClean="0"/>
              <a:t>nội</a:t>
            </a:r>
            <a:r>
              <a:rPr lang="en-US" dirty="0" smtClean="0"/>
              <a:t> dung </a:t>
            </a:r>
            <a:r>
              <a:rPr lang="en-US" dirty="0" err="1" smtClean="0"/>
              <a:t>đào</a:t>
            </a:r>
            <a:r>
              <a:rPr lang="en-US" dirty="0" smtClean="0"/>
              <a:t> </a:t>
            </a:r>
            <a:r>
              <a:rPr lang="en-US" dirty="0" err="1" smtClean="0"/>
              <a:t>tạo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029200" cy="4525963"/>
          </a:xfrm>
        </p:spPr>
        <p:txBody>
          <a:bodyPr>
            <a:normAutofit/>
          </a:bodyPr>
          <a:lstStyle/>
          <a:p>
            <a:r>
              <a:rPr lang="en-US" dirty="0" err="1" smtClean="0"/>
              <a:t>Thảo</a:t>
            </a:r>
            <a:r>
              <a:rPr lang="en-US" dirty="0" smtClean="0"/>
              <a:t> </a:t>
            </a:r>
            <a:r>
              <a:rPr lang="en-US" dirty="0" err="1" smtClean="0"/>
              <a:t>luận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 (3 groups)</a:t>
            </a:r>
          </a:p>
          <a:p>
            <a:r>
              <a:rPr lang="en-US" dirty="0" err="1" smtClean="0"/>
              <a:t>Thời</a:t>
            </a:r>
            <a:r>
              <a:rPr lang="en-US" dirty="0" smtClean="0"/>
              <a:t> </a:t>
            </a:r>
            <a:r>
              <a:rPr lang="en-US" dirty="0" err="1" smtClean="0"/>
              <a:t>gian</a:t>
            </a:r>
            <a:r>
              <a:rPr lang="en-US" dirty="0" smtClean="0"/>
              <a:t>: 60 </a:t>
            </a:r>
            <a:r>
              <a:rPr lang="en-US" dirty="0" err="1" smtClean="0"/>
              <a:t>phút</a:t>
            </a:r>
            <a:r>
              <a:rPr lang="en-US" dirty="0" smtClean="0"/>
              <a:t> </a:t>
            </a:r>
            <a:r>
              <a:rPr lang="en-US" dirty="0" err="1" smtClean="0"/>
              <a:t>hảo</a:t>
            </a:r>
            <a:r>
              <a:rPr lang="en-US" dirty="0" smtClean="0"/>
              <a:t> </a:t>
            </a:r>
            <a:r>
              <a:rPr lang="en-US" dirty="0" err="1" smtClean="0"/>
              <a:t>luận</a:t>
            </a:r>
            <a:r>
              <a:rPr lang="en-US" dirty="0" smtClean="0"/>
              <a:t>, 30 </a:t>
            </a:r>
            <a:r>
              <a:rPr lang="en-US" dirty="0" err="1" smtClean="0"/>
              <a:t>phút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mỗi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bày</a:t>
            </a:r>
            <a:r>
              <a:rPr lang="en-US" dirty="0" smtClean="0"/>
              <a:t> (</a:t>
            </a:r>
            <a:r>
              <a:rPr lang="en-US" dirty="0" err="1" smtClean="0"/>
              <a:t>bao</a:t>
            </a:r>
            <a:r>
              <a:rPr lang="en-US" dirty="0" smtClean="0"/>
              <a:t> </a:t>
            </a:r>
            <a:r>
              <a:rPr lang="en-US" dirty="0" err="1" smtClean="0"/>
              <a:t>gồm</a:t>
            </a:r>
            <a:r>
              <a:rPr lang="en-US" dirty="0" smtClean="0"/>
              <a:t> 10 </a:t>
            </a:r>
            <a:r>
              <a:rPr lang="en-US" dirty="0" err="1" smtClean="0"/>
              <a:t>phút</a:t>
            </a:r>
            <a:r>
              <a:rPr lang="en-US" dirty="0" smtClean="0"/>
              <a:t> </a:t>
            </a:r>
            <a:r>
              <a:rPr lang="en-US" dirty="0" err="1" smtClean="0"/>
              <a:t>trả</a:t>
            </a:r>
            <a:r>
              <a:rPr lang="en-US" dirty="0" smtClean="0"/>
              <a:t> </a:t>
            </a:r>
            <a:r>
              <a:rPr lang="en-US" dirty="0" err="1" smtClean="0"/>
              <a:t>lời</a:t>
            </a:r>
            <a:r>
              <a:rPr lang="en-US" dirty="0" smtClean="0"/>
              <a:t> </a:t>
            </a:r>
            <a:r>
              <a:rPr lang="en-US" dirty="0" err="1" smtClean="0"/>
              <a:t>câu</a:t>
            </a:r>
            <a:r>
              <a:rPr lang="en-US" dirty="0" smtClean="0"/>
              <a:t> </a:t>
            </a:r>
            <a:r>
              <a:rPr lang="en-US" dirty="0" err="1" smtClean="0"/>
              <a:t>hỏi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Nhiệm</a:t>
            </a:r>
            <a:r>
              <a:rPr lang="en-US" dirty="0" smtClean="0"/>
              <a:t> </a:t>
            </a:r>
            <a:r>
              <a:rPr lang="en-US" dirty="0" err="1" smtClean="0"/>
              <a:t>vụ</a:t>
            </a:r>
            <a:r>
              <a:rPr lang="en-US" dirty="0" smtClean="0"/>
              <a:t>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err="1" smtClean="0"/>
              <a:t>Mỗi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 </a:t>
            </a:r>
            <a:r>
              <a:rPr lang="en-US" dirty="0" err="1" smtClean="0"/>
              <a:t>phải</a:t>
            </a:r>
            <a:r>
              <a:rPr lang="en-US" dirty="0" smtClean="0"/>
              <a:t> </a:t>
            </a:r>
            <a:r>
              <a:rPr lang="en-US" dirty="0" err="1" smtClean="0"/>
              <a:t>xây</a:t>
            </a:r>
            <a:r>
              <a:rPr lang="en-US" dirty="0" smtClean="0"/>
              <a:t> </a:t>
            </a:r>
            <a:r>
              <a:rPr lang="en-US" dirty="0" err="1" smtClean="0"/>
              <a:t>dựng</a:t>
            </a:r>
            <a:r>
              <a:rPr lang="en-US" dirty="0" smtClean="0"/>
              <a:t> </a:t>
            </a:r>
            <a:r>
              <a:rPr lang="en-US" dirty="0" err="1" smtClean="0"/>
              <a:t>chương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đào</a:t>
            </a:r>
            <a:r>
              <a:rPr lang="en-US" dirty="0" smtClean="0"/>
              <a:t> </a:t>
            </a:r>
            <a:r>
              <a:rPr lang="en-US" dirty="0" err="1" smtClean="0"/>
              <a:t>tạo</a:t>
            </a:r>
            <a:r>
              <a:rPr lang="en-US" dirty="0" smtClean="0"/>
              <a:t> EUTR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một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 </a:t>
            </a:r>
            <a:r>
              <a:rPr lang="en-US" dirty="0" err="1" smtClean="0"/>
              <a:t>đối</a:t>
            </a:r>
            <a:r>
              <a:rPr lang="en-US" dirty="0" smtClean="0"/>
              <a:t> </a:t>
            </a:r>
            <a:r>
              <a:rPr lang="en-US" dirty="0" err="1" smtClean="0"/>
              <a:t>tượng</a:t>
            </a:r>
            <a:r>
              <a:rPr lang="en-US" dirty="0" smtClean="0"/>
              <a:t> SMEs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bày</a:t>
            </a:r>
            <a:r>
              <a:rPr lang="en-US" dirty="0" smtClean="0"/>
              <a:t> </a:t>
            </a:r>
            <a:r>
              <a:rPr lang="en-US" dirty="0" err="1" smtClean="0"/>
              <a:t>một</a:t>
            </a:r>
            <a:r>
              <a:rPr lang="en-US" dirty="0" smtClean="0"/>
              <a:t> </a:t>
            </a:r>
            <a:r>
              <a:rPr lang="en-US" dirty="0" err="1" smtClean="0"/>
              <a:t>chủ</a:t>
            </a:r>
            <a:r>
              <a:rPr lang="en-US" dirty="0" smtClean="0"/>
              <a:t> </a:t>
            </a:r>
            <a:r>
              <a:rPr lang="en-US" dirty="0" err="1" smtClean="0"/>
              <a:t>đề</a:t>
            </a:r>
            <a:r>
              <a:rPr lang="en-US" dirty="0" smtClean="0"/>
              <a:t> </a:t>
            </a:r>
            <a:r>
              <a:rPr lang="en-US" dirty="0" err="1" smtClean="0"/>
              <a:t>xác</a:t>
            </a:r>
            <a:r>
              <a:rPr lang="en-US" dirty="0" smtClean="0"/>
              <a:t> </a:t>
            </a:r>
            <a:r>
              <a:rPr lang="en-US" dirty="0" err="1" smtClean="0"/>
              <a:t>định</a:t>
            </a:r>
            <a:endParaRPr lang="en-US" dirty="0" smtClean="0"/>
          </a:p>
          <a:p>
            <a:pPr lvl="1">
              <a:buFont typeface="Wingdings" pitchFamily="2" charset="2"/>
              <a:buChar char="§"/>
            </a:pPr>
            <a:r>
              <a:rPr lang="en-US" dirty="0" err="1" smtClean="0"/>
              <a:t>Mỗi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 </a:t>
            </a:r>
            <a:r>
              <a:rPr lang="en-US" dirty="0" err="1" smtClean="0"/>
              <a:t>sẽ</a:t>
            </a:r>
            <a:r>
              <a:rPr lang="en-US" dirty="0" smtClean="0"/>
              <a:t> </a:t>
            </a:r>
            <a:r>
              <a:rPr lang="en-US" dirty="0" err="1" smtClean="0"/>
              <a:t>phải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bày</a:t>
            </a:r>
            <a:r>
              <a:rPr lang="en-US" dirty="0" smtClean="0"/>
              <a:t> </a:t>
            </a:r>
            <a:r>
              <a:rPr lang="en-US" dirty="0" err="1" smtClean="0"/>
              <a:t>kết</a:t>
            </a:r>
            <a:r>
              <a:rPr lang="en-US" dirty="0" smtClean="0"/>
              <a:t> </a:t>
            </a:r>
            <a:r>
              <a:rPr lang="en-US" dirty="0" err="1" smtClean="0"/>
              <a:t>quả</a:t>
            </a:r>
            <a:r>
              <a:rPr lang="en-US" dirty="0" smtClean="0"/>
              <a:t> </a:t>
            </a:r>
            <a:r>
              <a:rPr lang="en-US" dirty="0" err="1" smtClean="0"/>
              <a:t>thảo</a:t>
            </a:r>
            <a:r>
              <a:rPr lang="en-US" dirty="0" smtClean="0"/>
              <a:t> </a:t>
            </a:r>
            <a:r>
              <a:rPr lang="en-US" dirty="0" err="1" smtClean="0"/>
              <a:t>luận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trả</a:t>
            </a:r>
            <a:r>
              <a:rPr lang="en-US" dirty="0" smtClean="0"/>
              <a:t> </a:t>
            </a:r>
            <a:r>
              <a:rPr lang="en-US" dirty="0" err="1" smtClean="0"/>
              <a:t>lời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câu</a:t>
            </a:r>
            <a:r>
              <a:rPr lang="en-US" dirty="0" smtClean="0"/>
              <a:t> </a:t>
            </a:r>
            <a:r>
              <a:rPr lang="en-US" dirty="0" err="1" smtClean="0"/>
              <a:t>hỏi</a:t>
            </a:r>
            <a:r>
              <a:rPr lang="en-US" dirty="0" smtClean="0"/>
              <a:t> </a:t>
            </a:r>
            <a:r>
              <a:rPr lang="en-US" dirty="0" err="1" smtClean="0"/>
              <a:t>từ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 </a:t>
            </a:r>
            <a:r>
              <a:rPr lang="en-US" dirty="0" err="1" smtClean="0"/>
              <a:t>khác</a:t>
            </a: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418680"/>
              </p:ext>
            </p:extLst>
          </p:nvPr>
        </p:nvGraphicFramePr>
        <p:xfrm>
          <a:off x="6781800" y="76200"/>
          <a:ext cx="2286001" cy="6858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1519568"/>
                <a:gridCol w="766433"/>
              </a:tblGrid>
              <a:tr h="338097">
                <a:tc rowSpan="2">
                  <a:txBody>
                    <a:bodyPr/>
                    <a:lstStyle/>
                    <a:p>
                      <a:pPr algn="ctr"/>
                      <a:r>
                        <a:rPr lang="en-GB" altLang="zh-TW" sz="1200" b="1" dirty="0" smtClean="0">
                          <a:solidFill>
                            <a:srgbClr val="006600"/>
                          </a:solidFill>
                          <a:latin typeface="+mn-lt"/>
                          <a:cs typeface="Arial" panose="020B0604020202020204" pitchFamily="34" charset="0"/>
                        </a:rPr>
                        <a:t>EU Timber Regulation Training of Trainers</a:t>
                      </a:r>
                      <a:endParaRPr lang="en-US" sz="1200" b="1" kern="1200" dirty="0">
                        <a:solidFill>
                          <a:srgbClr val="006600"/>
                        </a:solidFill>
                        <a:latin typeface="+mj-lt"/>
                        <a:ea typeface="+mj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 smtClean="0">
                          <a:solidFill>
                            <a:srgbClr val="006600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Day 2</a:t>
                      </a:r>
                      <a:endParaRPr lang="en-US" sz="1200" b="1" kern="1200" dirty="0">
                        <a:solidFill>
                          <a:srgbClr val="006600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7703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 smtClean="0">
                          <a:solidFill>
                            <a:srgbClr val="006600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D2-A03</a:t>
                      </a:r>
                      <a:endParaRPr lang="en-US" sz="1200" b="1" kern="1200" dirty="0">
                        <a:solidFill>
                          <a:srgbClr val="006600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867400" y="4387983"/>
            <a:ext cx="2971800" cy="2234458"/>
          </a:xfrm>
          <a:prstGeom prst="rect">
            <a:avLst/>
          </a:prstGeom>
          <a:solidFill>
            <a:srgbClr val="97CBD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2400" dirty="0" err="1" smtClean="0">
                <a:solidFill>
                  <a:prstClr val="black"/>
                </a:solidFill>
              </a:rPr>
              <a:t>Công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  <a:r>
              <a:rPr lang="en-US" sz="2400" dirty="0" err="1" smtClean="0">
                <a:solidFill>
                  <a:prstClr val="black"/>
                </a:solidFill>
              </a:rPr>
              <a:t>cụ</a:t>
            </a:r>
            <a:r>
              <a:rPr lang="en-US" sz="2400" dirty="0" smtClean="0">
                <a:solidFill>
                  <a:prstClr val="black"/>
                </a:solidFill>
              </a:rPr>
              <a:t>: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 err="1" smtClean="0">
                <a:solidFill>
                  <a:prstClr val="black"/>
                </a:solidFill>
              </a:rPr>
              <a:t>Máy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  <a:r>
              <a:rPr lang="en-US" sz="2400" dirty="0" err="1" smtClean="0">
                <a:solidFill>
                  <a:prstClr val="black"/>
                </a:solidFill>
              </a:rPr>
              <a:t>tính</a:t>
            </a:r>
            <a:endParaRPr lang="en-US" sz="2400" dirty="0" smtClean="0">
              <a:solidFill>
                <a:prstClr val="black"/>
              </a:solidFill>
            </a:endParaRP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 err="1" smtClean="0">
                <a:solidFill>
                  <a:prstClr val="black"/>
                </a:solidFill>
              </a:rPr>
              <a:t>Giấy</a:t>
            </a:r>
            <a:r>
              <a:rPr lang="en-US" sz="2400" dirty="0" smtClean="0">
                <a:solidFill>
                  <a:prstClr val="black"/>
                </a:solidFill>
              </a:rPr>
              <a:t> A0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 err="1" smtClean="0">
                <a:solidFill>
                  <a:prstClr val="black"/>
                </a:solidFill>
              </a:rPr>
              <a:t>Thẻ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  <a:r>
              <a:rPr lang="en-US" sz="2400" dirty="0" err="1" smtClean="0">
                <a:solidFill>
                  <a:prstClr val="black"/>
                </a:solidFill>
              </a:rPr>
              <a:t>màu</a:t>
            </a:r>
            <a:endParaRPr lang="en-US" sz="2400" dirty="0" smtClean="0">
              <a:solidFill>
                <a:prstClr val="black"/>
              </a:solidFill>
            </a:endParaRP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 err="1" smtClean="0">
                <a:solidFill>
                  <a:prstClr val="black"/>
                </a:solidFill>
              </a:rPr>
              <a:t>Bút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  <a:r>
              <a:rPr lang="en-US" sz="2400" dirty="0" err="1" smtClean="0">
                <a:solidFill>
                  <a:prstClr val="black"/>
                </a:solidFill>
              </a:rPr>
              <a:t>viết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  <a:r>
              <a:rPr lang="en-US" sz="2400" dirty="0" err="1" smtClean="0">
                <a:solidFill>
                  <a:prstClr val="black"/>
                </a:solidFill>
              </a:rPr>
              <a:t>bảng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57900" y="4951214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867400" y="1600200"/>
            <a:ext cx="2971800" cy="2514600"/>
          </a:xfrm>
          <a:prstGeom prst="rect">
            <a:avLst/>
          </a:prstGeom>
          <a:solidFill>
            <a:schemeClr val="bg1"/>
          </a:solidFill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124" name="ShockwaveFlash1" r:id="rId2" imgW="1828800" imgH="1828800"/>
        </mc:Choice>
        <mc:Fallback>
          <p:control name="ShockwaveFlash1" r:id="rId2" imgW="1828800" imgH="1828800">
            <p:pic>
              <p:nvPicPr>
                <p:cNvPr id="0" name="ShockwaveFlash1"/>
                <p:cNvPicPr preferRelativeResize="0">
                  <a:picLocks noChangeAspect="1" noChangeArrowheads="1" noChangeShapeType="1"/>
                </p:cNvPicPr>
                <p:nvPr>
                  <p:custDataLst>
                    <p:tags r:id="rId3"/>
                  </p:custDataLst>
                </p:nvPr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943600" y="1752600"/>
                  <a:ext cx="2819400" cy="22098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" y="180221"/>
            <a:ext cx="9143999" cy="160882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black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0729" y="1777277"/>
            <a:ext cx="8686847" cy="3716283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Tất cả thiếu sót,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điểm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chưa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chính xác hoặc quan điểm thể hiện trong tài liệu này là trách nhiệm của c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ác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chủ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biên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.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Nó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không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 phản ánh quan điểm 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hay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nó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không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là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quan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điểm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của BMZ hoặc GIZ. </a:t>
            </a:r>
            <a:endParaRPr lang="en-US" sz="1600" dirty="0" smtClean="0">
              <a:solidFill>
                <a:schemeClr val="tx1"/>
              </a:solidFill>
              <a:latin typeface="Calibri" pitchFamily="34" charset="0"/>
            </a:endParaRPr>
          </a:p>
          <a:p>
            <a:pPr algn="l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Các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thay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đổi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và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chỉnh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sữa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trên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trên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bản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chính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thức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này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có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thể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được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thực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hiện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bởi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người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hướng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dẫn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và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thục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hiện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huấn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luyện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endParaRPr lang="vi-VN" sz="1600" dirty="0">
              <a:solidFill>
                <a:schemeClr val="tx1"/>
              </a:solidFill>
              <a:latin typeface="Calibri" pitchFamily="34" charset="0"/>
            </a:endParaRPr>
          </a:p>
          <a:p>
            <a:pPr algn="l"/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Tài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liệu sẵn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 để tải về tại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địa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chỉ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</a:p>
          <a:p>
            <a:pPr algn="l"/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http</a:t>
            </a:r>
            <a:r>
              <a:rPr lang="en-US" sz="1600" u="sng" dirty="0">
                <a:solidFill>
                  <a:srgbClr val="C00000"/>
                </a:solidFill>
                <a:cs typeface="Times New Roman" panose="02020603050405020304" pitchFamily="18" charset="0"/>
              </a:rPr>
              <a:t>://</a:t>
            </a:r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capacity4dev.ec.europa.eu/public-flegt/documents?gterm[0</a:t>
            </a:r>
            <a:r>
              <a:rPr lang="en-US" sz="1600" u="sng" dirty="0">
                <a:solidFill>
                  <a:srgbClr val="C00000"/>
                </a:solidFill>
                <a:cs typeface="Times New Roman" panose="02020603050405020304" pitchFamily="18" charset="0"/>
              </a:rPr>
              <a:t>]=</a:t>
            </a:r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2144</a:t>
            </a:r>
            <a:r>
              <a:rPr lang="en-US" sz="1600" u="sng" dirty="0" smtClean="0">
                <a:cs typeface="Times New Roman" panose="02020603050405020304" pitchFamily="18" charset="0"/>
              </a:rPr>
              <a:t>.</a:t>
            </a:r>
            <a:endParaRPr lang="de-DE" sz="1600" u="sng" dirty="0"/>
          </a:p>
        </p:txBody>
      </p:sp>
      <p:sp>
        <p:nvSpPr>
          <p:cNvPr id="4" name="Textfeld 3"/>
          <p:cNvSpPr txBox="1"/>
          <p:nvPr/>
        </p:nvSpPr>
        <p:spPr>
          <a:xfrm>
            <a:off x="228600" y="588498"/>
            <a:ext cx="597412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Kinh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phí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cho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việc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phát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triển</a:t>
            </a:r>
            <a:r>
              <a:rPr lang="en-US" sz="1600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và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xây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dựng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bộ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tài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liệu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này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là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từ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nguồn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tài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trợ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từ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ngân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sách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của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vi-VN" sz="1600" dirty="0">
                <a:solidFill>
                  <a:prstClr val="black"/>
                </a:solidFill>
              </a:rPr>
              <a:t>Bộ Hợp tác và Phát triển Kinh tế </a:t>
            </a:r>
            <a:r>
              <a:rPr lang="en-US" sz="1600" dirty="0" err="1">
                <a:solidFill>
                  <a:prstClr val="black"/>
                </a:solidFill>
              </a:rPr>
              <a:t>của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Cộng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Hòa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Liên</a:t>
            </a:r>
            <a:r>
              <a:rPr lang="en-US" sz="1600" dirty="0">
                <a:solidFill>
                  <a:prstClr val="black"/>
                </a:solidFill>
              </a:rPr>
              <a:t> Bang </a:t>
            </a:r>
            <a:r>
              <a:rPr lang="vi-VN" sz="1600" dirty="0">
                <a:solidFill>
                  <a:prstClr val="black"/>
                </a:solidFill>
              </a:rPr>
              <a:t>Đức (BMZ</a:t>
            </a:r>
            <a:r>
              <a:rPr lang="vi-VN" sz="1600" dirty="0" smtClean="0">
                <a:solidFill>
                  <a:prstClr val="black"/>
                </a:solidFill>
              </a:rPr>
              <a:t>)</a:t>
            </a:r>
            <a:endParaRPr lang="en-US" sz="16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188" y="339246"/>
            <a:ext cx="2385389" cy="1329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160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Bước</a:t>
            </a:r>
            <a:r>
              <a:rPr lang="en-US" dirty="0" smtClean="0"/>
              <a:t> 1: </a:t>
            </a:r>
            <a:r>
              <a:rPr lang="en-US" dirty="0" err="1" smtClean="0"/>
              <a:t>Đánh</a:t>
            </a:r>
            <a:r>
              <a:rPr lang="en-US" dirty="0" smtClean="0"/>
              <a:t> </a:t>
            </a:r>
            <a:r>
              <a:rPr lang="en-US" dirty="0" err="1" smtClean="0"/>
              <a:t>giá</a:t>
            </a:r>
            <a:r>
              <a:rPr lang="en-US" dirty="0" smtClean="0"/>
              <a:t> </a:t>
            </a:r>
            <a:r>
              <a:rPr lang="en-US" dirty="0" err="1" smtClean="0"/>
              <a:t>nhu</a:t>
            </a:r>
            <a:r>
              <a:rPr lang="en-US" dirty="0" smtClean="0"/>
              <a:t> </a:t>
            </a:r>
            <a:r>
              <a:rPr lang="en-US" dirty="0" err="1" smtClean="0"/>
              <a:t>cầu</a:t>
            </a:r>
            <a:r>
              <a:rPr lang="en-US" dirty="0" smtClean="0"/>
              <a:t> </a:t>
            </a:r>
            <a:r>
              <a:rPr lang="en-US" dirty="0" err="1" smtClean="0"/>
              <a:t>đào</a:t>
            </a:r>
            <a:r>
              <a:rPr lang="en-US" dirty="0" smtClean="0"/>
              <a:t> </a:t>
            </a:r>
            <a:r>
              <a:rPr lang="en-US" dirty="0" err="1" smtClean="0"/>
              <a:t>tạo</a:t>
            </a:r>
            <a:endParaRPr lang="en-US" dirty="0"/>
          </a:p>
        </p:txBody>
      </p:sp>
      <p:sp>
        <p:nvSpPr>
          <p:cNvPr id="4" name="Pentagon 3"/>
          <p:cNvSpPr/>
          <p:nvPr/>
        </p:nvSpPr>
        <p:spPr>
          <a:xfrm>
            <a:off x="104633" y="1654629"/>
            <a:ext cx="2486167" cy="1219200"/>
          </a:xfrm>
          <a:prstGeom prst="homePlate">
            <a:avLst/>
          </a:prstGeom>
          <a:solidFill>
            <a:srgbClr val="4F81B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300"/>
              </a:spcBef>
              <a:spcAft>
                <a:spcPts val="1000"/>
              </a:spcAft>
            </a:pPr>
            <a:r>
              <a:rPr lang="en-US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Xác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định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đối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tượng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đào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tạo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và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phân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tích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kiến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thức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và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kỹ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năng</a:t>
            </a:r>
            <a:endParaRPr 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2971800" y="2895600"/>
            <a:ext cx="2819400" cy="3581400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tabLst/>
            </a:pP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Nhu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cầu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công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việc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Nhiệm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vụ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mà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nhóm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đội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tượng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b="1" i="1" dirty="0" err="1" smtClean="0">
                <a:cs typeface="Arial" pitchFamily="34" charset="0"/>
              </a:rPr>
              <a:t>phải</a:t>
            </a:r>
            <a:r>
              <a:rPr lang="en-US" sz="1400" b="1" i="1" dirty="0" smtClean="0">
                <a:cs typeface="Arial" pitchFamily="34" charset="0"/>
              </a:rPr>
              <a:t> 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thực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hiện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?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Những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nội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dung </a:t>
            </a:r>
            <a:r>
              <a:rPr lang="en-US" sz="1400" dirty="0" err="1" smtClean="0">
                <a:cs typeface="Arial" pitchFamily="34" charset="0"/>
              </a:rPr>
              <a:t>đào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tạo</a:t>
            </a:r>
            <a:r>
              <a:rPr lang="en-US" sz="1400" dirty="0" smtClean="0">
                <a:cs typeface="Arial" pitchFamily="34" charset="0"/>
              </a:rPr>
              <a:t> (</a:t>
            </a:r>
            <a:r>
              <a:rPr lang="en-US" sz="1400" dirty="0" err="1" smtClean="0">
                <a:cs typeface="Arial" pitchFamily="34" charset="0"/>
              </a:rPr>
              <a:t>kiến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thức</a:t>
            </a:r>
            <a:r>
              <a:rPr lang="en-US" sz="1400" dirty="0" smtClean="0">
                <a:cs typeface="Arial" pitchFamily="34" charset="0"/>
              </a:rPr>
              <a:t>, </a:t>
            </a:r>
            <a:r>
              <a:rPr lang="en-US" sz="1400" dirty="0" err="1" smtClean="0">
                <a:cs typeface="Arial" pitchFamily="34" charset="0"/>
              </a:rPr>
              <a:t>kỹ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năng</a:t>
            </a:r>
            <a:r>
              <a:rPr lang="en-US" sz="1400" dirty="0" smtClean="0">
                <a:cs typeface="Arial" pitchFamily="34" charset="0"/>
              </a:rPr>
              <a:t>, </a:t>
            </a:r>
            <a:r>
              <a:rPr lang="en-US" sz="1400" dirty="0" err="1" smtClean="0">
                <a:cs typeface="Arial" pitchFamily="34" charset="0"/>
              </a:rPr>
              <a:t>thái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độ</a:t>
            </a:r>
            <a:r>
              <a:rPr lang="en-US" sz="1400" dirty="0" smtClean="0">
                <a:cs typeface="Arial" pitchFamily="34" charset="0"/>
              </a:rPr>
              <a:t>) </a:t>
            </a:r>
            <a:r>
              <a:rPr lang="en-US" sz="1400" dirty="0" err="1" smtClean="0">
                <a:cs typeface="Arial" pitchFamily="34" charset="0"/>
              </a:rPr>
              <a:t>nào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cần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thiết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để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thực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hiện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những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nhiệm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vụ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này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?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Những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nội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dung (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kiến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thức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,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kỹ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năng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,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thái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độ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)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mà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nhóm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đối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tượng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đào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tạo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còn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thiếu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?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Những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yếu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tố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nào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khác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ảnh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hưởng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đến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việc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nhóm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học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viên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không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thể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thực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hiện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nhiệm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vụ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của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mình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?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971800" y="1600200"/>
            <a:ext cx="2819400" cy="1143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Doanh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nghiệp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en-US" sz="16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vừa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en-US" sz="16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và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en-US" sz="16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nhỏ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Hệ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en-US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thống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en-US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quản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en-US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lý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, </a:t>
            </a:r>
            <a:r>
              <a:rPr kumimoji="0" lang="en-US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phạm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vi </a:t>
            </a:r>
            <a:r>
              <a:rPr kumimoji="0" lang="en-US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sản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en-US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xuất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, </a:t>
            </a:r>
            <a:r>
              <a:rPr kumimoji="0" lang="en-US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nguồn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en-US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nguyên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en-US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liệu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, </a:t>
            </a:r>
            <a:r>
              <a:rPr lang="en-US" sz="1600" dirty="0" err="1" smtClean="0">
                <a:latin typeface="+mj-lt"/>
                <a:cs typeface="Arial" pitchFamily="34" charset="0"/>
              </a:rPr>
              <a:t>thị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trường</a:t>
            </a:r>
            <a:r>
              <a:rPr lang="en-US" sz="1600" dirty="0" smtClean="0">
                <a:latin typeface="+mj-lt"/>
                <a:cs typeface="Arial" pitchFamily="34" charset="0"/>
              </a:rPr>
              <a:t>, vv.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04633" y="3276600"/>
            <a:ext cx="2514600" cy="1143000"/>
          </a:xfrm>
          <a:prstGeom prst="rect">
            <a:avLst/>
          </a:prstGeom>
          <a:solidFill>
            <a:srgbClr val="4F81B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>
              <a:spcBef>
                <a:spcPts val="300"/>
              </a:spcBef>
              <a:spcAft>
                <a:spcPts val="1000"/>
              </a:spcAft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/>
              <a:t>PHƯƠNG PHÁP:                     </a:t>
            </a:r>
            <a:r>
              <a:rPr lang="en-US" dirty="0" err="1" smtClean="0"/>
              <a:t>Phỏng</a:t>
            </a:r>
            <a:r>
              <a:rPr lang="en-US" dirty="0" smtClean="0"/>
              <a:t> </a:t>
            </a:r>
            <a:r>
              <a:rPr lang="en-US" dirty="0" err="1" smtClean="0"/>
              <a:t>vấn</a:t>
            </a:r>
            <a:r>
              <a:rPr lang="en-US" dirty="0" smtClean="0"/>
              <a:t> &amp; </a:t>
            </a:r>
            <a:r>
              <a:rPr lang="en-US" dirty="0" err="1" smtClean="0"/>
              <a:t>thu</a:t>
            </a:r>
            <a:r>
              <a:rPr lang="en-US" dirty="0" smtClean="0"/>
              <a:t> </a:t>
            </a:r>
            <a:r>
              <a:rPr lang="en-US" dirty="0" err="1" smtClean="0"/>
              <a:t>thập</a:t>
            </a:r>
            <a:r>
              <a:rPr lang="en-US" dirty="0" smtClean="0"/>
              <a:t> </a:t>
            </a:r>
            <a:r>
              <a:rPr lang="en-US" dirty="0" err="1" smtClean="0"/>
              <a:t>thông</a:t>
            </a:r>
            <a:r>
              <a:rPr lang="en-US" dirty="0" smtClean="0"/>
              <a:t> tin</a:t>
            </a:r>
            <a:endParaRPr lang="en-US" dirty="0"/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5943600" y="2895600"/>
            <a:ext cx="2743200" cy="3581400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tabLst/>
            </a:pP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Nhu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cầu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cá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nhân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400" dirty="0" err="1" smtClean="0">
                <a:cs typeface="Arial" pitchFamily="34" charset="0"/>
              </a:rPr>
              <a:t>Những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nội</a:t>
            </a:r>
            <a:r>
              <a:rPr lang="en-US" sz="1400" dirty="0" smtClean="0">
                <a:cs typeface="Arial" pitchFamily="34" charset="0"/>
              </a:rPr>
              <a:t> dung </a:t>
            </a:r>
            <a:r>
              <a:rPr lang="en-US" sz="1400" dirty="0" err="1" smtClean="0">
                <a:cs typeface="Arial" pitchFamily="34" charset="0"/>
              </a:rPr>
              <a:t>đào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tạo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gì</a:t>
            </a:r>
            <a:r>
              <a:rPr lang="en-US" sz="1400" dirty="0" smtClean="0">
                <a:cs typeface="Arial" pitchFamily="34" charset="0"/>
              </a:rPr>
              <a:t> (EUTR, COC, </a:t>
            </a:r>
            <a:r>
              <a:rPr lang="en-US" sz="1400" dirty="0" err="1" smtClean="0">
                <a:cs typeface="Arial" pitchFamily="34" charset="0"/>
              </a:rPr>
              <a:t>gỗ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hợp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pháp</a:t>
            </a:r>
            <a:r>
              <a:rPr lang="en-US" sz="1400" dirty="0" smtClean="0">
                <a:cs typeface="Arial" pitchFamily="34" charset="0"/>
              </a:rPr>
              <a:t>, vv.) </a:t>
            </a:r>
            <a:r>
              <a:rPr lang="en-US" sz="1400" dirty="0" err="1" smtClean="0">
                <a:cs typeface="Arial" pitchFamily="34" charset="0"/>
              </a:rPr>
              <a:t>mà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những</a:t>
            </a:r>
            <a:r>
              <a:rPr lang="en-US" sz="1400" dirty="0" smtClean="0">
                <a:cs typeface="Arial" pitchFamily="34" charset="0"/>
              </a:rPr>
              <a:t>  </a:t>
            </a:r>
            <a:r>
              <a:rPr lang="en-US" sz="1400" dirty="0" err="1" smtClean="0">
                <a:cs typeface="Arial" pitchFamily="34" charset="0"/>
              </a:rPr>
              <a:t>nhân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viên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này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đã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tham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gia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?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400" dirty="0" err="1" smtClean="0">
                <a:cs typeface="Arial" pitchFamily="34" charset="0"/>
              </a:rPr>
              <a:t>Họ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có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hài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lòng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với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những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khóa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đào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tạo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này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không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?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Tác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động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của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những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khóa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đào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tạo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này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là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gì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?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Họ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cần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thêm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những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nội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dung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đào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tạo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nào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(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kiến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thức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,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kỹ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năng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,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thái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độ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?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Những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nhu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cầu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đào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tạo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khác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để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giúp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những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người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nhân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viên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này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làm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việc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có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hiệu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 err="1" smtClean="0">
                <a:cs typeface="Arial" pitchFamily="34" charset="0"/>
              </a:rPr>
              <a:t>quả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?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5943600" y="1600200"/>
            <a:ext cx="2743200" cy="1143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Nhân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en-US" sz="16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viên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en-US" sz="16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quản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en-US" sz="16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lý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Doanh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nghiệp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en-US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vừa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en-US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và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en-US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nhỏ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en-US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xuất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en-US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khẩu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en-US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trực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en-US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tiếp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en-US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hoặc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en-US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gián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en-US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tiếp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en-US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vào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en-US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thị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en-US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trường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EU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104633" y="4609531"/>
            <a:ext cx="2514600" cy="1066800"/>
          </a:xfrm>
          <a:prstGeom prst="rect">
            <a:avLst/>
          </a:prstGeom>
          <a:solidFill>
            <a:srgbClr val="4F81B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>
              <a:spcBef>
                <a:spcPts val="300"/>
              </a:spcBef>
              <a:spcAft>
                <a:spcPts val="1000"/>
              </a:spcAft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/>
              <a:t>KẾT QUẢ MONG ĐỢI: </a:t>
            </a:r>
            <a:r>
              <a:rPr lang="en-US" dirty="0" err="1" smtClean="0"/>
              <a:t>Nội</a:t>
            </a:r>
            <a:r>
              <a:rPr lang="en-US" dirty="0" smtClean="0"/>
              <a:t> dung </a:t>
            </a:r>
            <a:r>
              <a:rPr lang="en-US" dirty="0" err="1" smtClean="0"/>
              <a:t>đào</a:t>
            </a:r>
            <a:r>
              <a:rPr lang="en-US" dirty="0" smtClean="0"/>
              <a:t> </a:t>
            </a:r>
            <a:r>
              <a:rPr lang="en-US" dirty="0" err="1" smtClean="0"/>
              <a:t>tạo</a:t>
            </a:r>
            <a:r>
              <a:rPr lang="en-US" dirty="0" smtClean="0"/>
              <a:t> </a:t>
            </a:r>
            <a:r>
              <a:rPr lang="en-US" dirty="0" err="1" smtClean="0"/>
              <a:t>cần</a:t>
            </a:r>
            <a:r>
              <a:rPr lang="en-US" dirty="0" smtClean="0"/>
              <a:t> </a:t>
            </a:r>
            <a:r>
              <a:rPr lang="en-US" dirty="0" err="1" smtClean="0"/>
              <a:t>thiết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đối</a:t>
            </a:r>
            <a:r>
              <a:rPr lang="en-US" dirty="0" smtClean="0"/>
              <a:t> </a:t>
            </a:r>
            <a:r>
              <a:rPr lang="en-US" dirty="0" err="1" smtClean="0"/>
              <a:t>tượng</a:t>
            </a:r>
            <a:r>
              <a:rPr lang="en-US" dirty="0" smtClean="0"/>
              <a:t> </a:t>
            </a:r>
            <a:r>
              <a:rPr lang="en-US" dirty="0" err="1" smtClean="0"/>
              <a:t>học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51" grpId="0" animBg="1"/>
      <p:bldP spid="10" grpId="0" animBg="1"/>
      <p:bldP spid="11" grpId="0" animBg="1"/>
      <p:bldP spid="14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Bước</a:t>
            </a:r>
            <a:r>
              <a:rPr lang="en-US" dirty="0" smtClean="0"/>
              <a:t> 2: </a:t>
            </a:r>
            <a:r>
              <a:rPr lang="en-US" dirty="0" err="1" smtClean="0"/>
              <a:t>Thiết</a:t>
            </a:r>
            <a:r>
              <a:rPr lang="en-US" dirty="0" smtClean="0"/>
              <a:t> </a:t>
            </a:r>
            <a:r>
              <a:rPr lang="en-US" dirty="0" err="1" smtClean="0"/>
              <a:t>kế</a:t>
            </a:r>
            <a:r>
              <a:rPr lang="en-US" dirty="0" smtClean="0"/>
              <a:t> </a:t>
            </a:r>
            <a:r>
              <a:rPr lang="en-US" dirty="0" err="1" smtClean="0"/>
              <a:t>khóa</a:t>
            </a:r>
            <a:r>
              <a:rPr lang="en-US" dirty="0" smtClean="0"/>
              <a:t> </a:t>
            </a:r>
            <a:r>
              <a:rPr lang="en-US" dirty="0" err="1" smtClean="0"/>
              <a:t>đào</a:t>
            </a:r>
            <a:r>
              <a:rPr lang="en-US" dirty="0" smtClean="0"/>
              <a:t> </a:t>
            </a:r>
            <a:r>
              <a:rPr lang="en-US" dirty="0" err="1" smtClean="0"/>
              <a:t>tạo</a:t>
            </a:r>
            <a:r>
              <a:rPr lang="en-US" dirty="0" smtClean="0"/>
              <a:t> EUTR</a:t>
            </a:r>
            <a:endParaRPr lang="en-US" dirty="0"/>
          </a:p>
        </p:txBody>
      </p:sp>
      <p:sp>
        <p:nvSpPr>
          <p:cNvPr id="4" name="Pentagon 3"/>
          <p:cNvSpPr/>
          <p:nvPr/>
        </p:nvSpPr>
        <p:spPr>
          <a:xfrm>
            <a:off x="370114" y="1600200"/>
            <a:ext cx="2362200" cy="1219200"/>
          </a:xfrm>
          <a:prstGeom prst="homePlate">
            <a:avLst/>
          </a:prstGeom>
          <a:solidFill>
            <a:srgbClr val="4F81B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300"/>
              </a:spcBef>
              <a:spcAft>
                <a:spcPts val="1000"/>
              </a:spcAft>
            </a:pP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Thiết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kế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khóa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algn="ctr">
              <a:spcBef>
                <a:spcPts val="300"/>
              </a:spcBef>
              <a:spcAft>
                <a:spcPts val="1000"/>
              </a:spcAft>
            </a:pP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đào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tạo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04800" y="3048000"/>
            <a:ext cx="2514600" cy="2590800"/>
          </a:xfrm>
          <a:prstGeom prst="rect">
            <a:avLst/>
          </a:prstGeom>
          <a:solidFill>
            <a:srgbClr val="4F81BD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>
              <a:spcBef>
                <a:spcPts val="300"/>
              </a:spcBef>
              <a:spcAft>
                <a:spcPts val="1000"/>
              </a:spcAft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l"/>
            <a:r>
              <a:rPr lang="en-US" dirty="0" err="1" smtClean="0"/>
              <a:t>Kết</a:t>
            </a:r>
            <a:r>
              <a:rPr lang="en-US" dirty="0" smtClean="0"/>
              <a:t> </a:t>
            </a:r>
            <a:r>
              <a:rPr lang="en-US" dirty="0" err="1" smtClean="0"/>
              <a:t>quả</a:t>
            </a:r>
            <a:r>
              <a:rPr lang="en-US" dirty="0" smtClean="0"/>
              <a:t> </a:t>
            </a:r>
            <a:r>
              <a:rPr lang="en-US" dirty="0" err="1" smtClean="0"/>
              <a:t>mong</a:t>
            </a:r>
            <a:r>
              <a:rPr lang="en-US" dirty="0" smtClean="0"/>
              <a:t> </a:t>
            </a:r>
            <a:r>
              <a:rPr lang="en-US" dirty="0" err="1" smtClean="0"/>
              <a:t>đợi</a:t>
            </a:r>
            <a:endParaRPr lang="en-US" dirty="0"/>
          </a:p>
          <a:p>
            <a:pPr algn="l"/>
            <a:r>
              <a:rPr lang="en-US" dirty="0"/>
              <a:t>(1) </a:t>
            </a:r>
            <a:r>
              <a:rPr lang="en-US" dirty="0" err="1" smtClean="0"/>
              <a:t>Mục</a:t>
            </a:r>
            <a:r>
              <a:rPr lang="en-US" dirty="0" smtClean="0"/>
              <a:t> </a:t>
            </a:r>
            <a:r>
              <a:rPr lang="en-US" dirty="0" err="1" smtClean="0"/>
              <a:t>đích</a:t>
            </a:r>
            <a:r>
              <a:rPr lang="en-US" dirty="0" smtClean="0"/>
              <a:t> </a:t>
            </a:r>
            <a:r>
              <a:rPr lang="en-US" dirty="0" err="1" smtClean="0"/>
              <a:t>khóa</a:t>
            </a:r>
            <a:r>
              <a:rPr lang="en-US" dirty="0" smtClean="0"/>
              <a:t> </a:t>
            </a:r>
            <a:r>
              <a:rPr lang="en-US" dirty="0" err="1" smtClean="0"/>
              <a:t>đào</a:t>
            </a:r>
            <a:r>
              <a:rPr lang="en-US" dirty="0" smtClean="0"/>
              <a:t> </a:t>
            </a:r>
            <a:r>
              <a:rPr lang="en-US" dirty="0" err="1" smtClean="0"/>
              <a:t>tạo</a:t>
            </a:r>
            <a:endParaRPr lang="en-US" dirty="0"/>
          </a:p>
          <a:p>
            <a:pPr algn="l"/>
            <a:r>
              <a:rPr lang="en-US" dirty="0"/>
              <a:t>(2) </a:t>
            </a:r>
            <a:r>
              <a:rPr lang="en-US" dirty="0" err="1" smtClean="0"/>
              <a:t>Mục</a:t>
            </a:r>
            <a:r>
              <a:rPr lang="en-US" dirty="0" smtClean="0"/>
              <a:t> </a:t>
            </a:r>
            <a:r>
              <a:rPr lang="en-US" dirty="0" err="1" smtClean="0"/>
              <a:t>tiêu</a:t>
            </a:r>
            <a:r>
              <a:rPr lang="en-US" dirty="0" smtClean="0"/>
              <a:t> </a:t>
            </a:r>
            <a:r>
              <a:rPr lang="en-US" dirty="0" err="1" smtClean="0"/>
              <a:t>cụ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từng</a:t>
            </a:r>
            <a:r>
              <a:rPr lang="en-US" dirty="0" smtClean="0"/>
              <a:t> </a:t>
            </a:r>
            <a:r>
              <a:rPr lang="en-US" dirty="0" err="1" smtClean="0"/>
              <a:t>ngày</a:t>
            </a:r>
            <a:endParaRPr lang="en-US" dirty="0"/>
          </a:p>
          <a:p>
            <a:pPr algn="l"/>
            <a:r>
              <a:rPr lang="en-US" dirty="0"/>
              <a:t>(3) </a:t>
            </a:r>
            <a:r>
              <a:rPr lang="en-US" dirty="0" err="1" smtClean="0"/>
              <a:t>Chương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đào</a:t>
            </a:r>
            <a:r>
              <a:rPr lang="en-US" dirty="0" smtClean="0"/>
              <a:t> </a:t>
            </a:r>
            <a:r>
              <a:rPr lang="en-US" dirty="0" err="1" smtClean="0"/>
              <a:t>tạo</a:t>
            </a:r>
            <a:r>
              <a:rPr lang="en-US" dirty="0" smtClean="0"/>
              <a:t> (</a:t>
            </a:r>
            <a:r>
              <a:rPr lang="en-US" dirty="0" err="1" smtClean="0"/>
              <a:t>nội</a:t>
            </a:r>
            <a:r>
              <a:rPr lang="en-US" dirty="0" smtClean="0"/>
              <a:t> dung, </a:t>
            </a:r>
            <a:r>
              <a:rPr lang="en-US" dirty="0" err="1" smtClean="0"/>
              <a:t>phương</a:t>
            </a:r>
            <a:r>
              <a:rPr lang="en-US" dirty="0" smtClean="0"/>
              <a:t> </a:t>
            </a:r>
            <a:r>
              <a:rPr lang="en-US" dirty="0" err="1" smtClean="0"/>
              <a:t>pháp</a:t>
            </a:r>
            <a:r>
              <a:rPr lang="en-US" dirty="0" smtClean="0"/>
              <a:t>, </a:t>
            </a:r>
            <a:r>
              <a:rPr lang="en-US" dirty="0" err="1" smtClean="0"/>
              <a:t>thời</a:t>
            </a:r>
            <a:r>
              <a:rPr lang="en-US" dirty="0" smtClean="0"/>
              <a:t> </a:t>
            </a:r>
            <a:r>
              <a:rPr lang="en-US" dirty="0" err="1" smtClean="0"/>
              <a:t>gian</a:t>
            </a:r>
            <a:r>
              <a:rPr lang="en-US" dirty="0" smtClean="0"/>
              <a:t>)</a:t>
            </a:r>
            <a:endParaRPr lang="en-US" dirty="0"/>
          </a:p>
          <a:p>
            <a:pPr algn="l"/>
            <a:r>
              <a:rPr lang="en-US" dirty="0"/>
              <a:t>(4) </a:t>
            </a:r>
            <a:r>
              <a:rPr lang="en-US" dirty="0" err="1" smtClean="0"/>
              <a:t>Kế</a:t>
            </a:r>
            <a:r>
              <a:rPr lang="en-US" dirty="0" smtClean="0"/>
              <a:t> </a:t>
            </a:r>
            <a:r>
              <a:rPr lang="en-US" dirty="0" err="1" smtClean="0"/>
              <a:t>hoạch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tác</a:t>
            </a:r>
            <a:r>
              <a:rPr lang="en-US" dirty="0" smtClean="0"/>
              <a:t> </a:t>
            </a:r>
            <a:r>
              <a:rPr lang="en-US" dirty="0" err="1" smtClean="0"/>
              <a:t>hậu</a:t>
            </a:r>
            <a:r>
              <a:rPr lang="en-US" dirty="0" smtClean="0"/>
              <a:t> </a:t>
            </a:r>
            <a:r>
              <a:rPr lang="en-US" dirty="0" err="1" smtClean="0"/>
              <a:t>cần</a:t>
            </a:r>
            <a:endParaRPr lang="en-US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200400" y="1600200"/>
            <a:ext cx="2819400" cy="1143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1600" b="1" dirty="0" err="1" smtClean="0">
                <a:latin typeface="+mj-lt"/>
                <a:cs typeface="Arial" pitchFamily="34" charset="0"/>
              </a:rPr>
              <a:t>Xây</a:t>
            </a:r>
            <a:r>
              <a:rPr lang="en-US" sz="1600" b="1" dirty="0" smtClean="0">
                <a:latin typeface="+mj-lt"/>
                <a:cs typeface="Arial" pitchFamily="34" charset="0"/>
              </a:rPr>
              <a:t> </a:t>
            </a:r>
            <a:r>
              <a:rPr lang="en-US" sz="1600" b="1" dirty="0" err="1" smtClean="0">
                <a:latin typeface="+mj-lt"/>
                <a:cs typeface="Arial" pitchFamily="34" charset="0"/>
              </a:rPr>
              <a:t>dựng</a:t>
            </a:r>
            <a:r>
              <a:rPr lang="en-US" sz="1600" b="1" dirty="0" smtClean="0">
                <a:latin typeface="+mj-lt"/>
                <a:cs typeface="Arial" pitchFamily="34" charset="0"/>
              </a:rPr>
              <a:t> </a:t>
            </a:r>
            <a:r>
              <a:rPr lang="en-US" sz="1600" b="1" dirty="0" err="1" smtClean="0">
                <a:latin typeface="+mj-lt"/>
                <a:cs typeface="Arial" pitchFamily="34" charset="0"/>
              </a:rPr>
              <a:t>mục</a:t>
            </a:r>
            <a:r>
              <a:rPr lang="en-US" sz="1600" b="1" dirty="0" smtClean="0">
                <a:latin typeface="+mj-lt"/>
                <a:cs typeface="Arial" pitchFamily="34" charset="0"/>
              </a:rPr>
              <a:t> </a:t>
            </a:r>
            <a:r>
              <a:rPr lang="en-US" sz="1600" b="1" dirty="0" err="1" smtClean="0">
                <a:latin typeface="+mj-lt"/>
                <a:cs typeface="Arial" pitchFamily="34" charset="0"/>
              </a:rPr>
              <a:t>đích</a:t>
            </a:r>
            <a:r>
              <a:rPr lang="en-US" sz="1600" b="1" dirty="0" smtClean="0">
                <a:latin typeface="+mj-lt"/>
                <a:cs typeface="Arial" pitchFamily="34" charset="0"/>
              </a:rPr>
              <a:t>, </a:t>
            </a:r>
            <a:r>
              <a:rPr lang="en-US" sz="1600" b="1" dirty="0" err="1" smtClean="0">
                <a:latin typeface="+mj-lt"/>
                <a:cs typeface="Arial" pitchFamily="34" charset="0"/>
              </a:rPr>
              <a:t>mục</a:t>
            </a:r>
            <a:r>
              <a:rPr lang="en-US" sz="1600" b="1" dirty="0" smtClean="0">
                <a:latin typeface="+mj-lt"/>
                <a:cs typeface="Arial" pitchFamily="34" charset="0"/>
              </a:rPr>
              <a:t> </a:t>
            </a:r>
            <a:r>
              <a:rPr lang="en-US" sz="1600" b="1" dirty="0" err="1" smtClean="0">
                <a:latin typeface="+mj-lt"/>
                <a:cs typeface="Arial" pitchFamily="34" charset="0"/>
              </a:rPr>
              <a:t>tiêu</a:t>
            </a:r>
            <a:r>
              <a:rPr lang="en-US" sz="1600" b="1" dirty="0" smtClean="0">
                <a:latin typeface="+mj-lt"/>
                <a:cs typeface="Arial" pitchFamily="34" charset="0"/>
              </a:rPr>
              <a:t> </a:t>
            </a:r>
            <a:r>
              <a:rPr lang="en-US" sz="1600" b="1" dirty="0" err="1" smtClean="0">
                <a:latin typeface="+mj-lt"/>
                <a:cs typeface="Arial" pitchFamily="34" charset="0"/>
              </a:rPr>
              <a:t>khóa</a:t>
            </a:r>
            <a:r>
              <a:rPr lang="en-US" sz="1600" b="1" dirty="0" smtClean="0">
                <a:latin typeface="+mj-lt"/>
                <a:cs typeface="Arial" pitchFamily="34" charset="0"/>
              </a:rPr>
              <a:t> </a:t>
            </a:r>
            <a:r>
              <a:rPr lang="en-US" sz="1600" b="1" dirty="0" err="1" smtClean="0">
                <a:latin typeface="+mj-lt"/>
                <a:cs typeface="Arial" pitchFamily="34" charset="0"/>
              </a:rPr>
              <a:t>đào</a:t>
            </a:r>
            <a:r>
              <a:rPr lang="en-US" sz="1600" b="1" dirty="0" smtClean="0">
                <a:latin typeface="+mj-lt"/>
                <a:cs typeface="Arial" pitchFamily="34" charset="0"/>
              </a:rPr>
              <a:t> </a:t>
            </a:r>
            <a:r>
              <a:rPr lang="en-US" sz="1600" b="1" dirty="0" err="1" smtClean="0">
                <a:latin typeface="+mj-lt"/>
                <a:cs typeface="Arial" pitchFamily="34" charset="0"/>
              </a:rPr>
              <a:t>tạo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172200" y="1600200"/>
            <a:ext cx="2743200" cy="1143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>
              <a:spcAft>
                <a:spcPts val="600"/>
              </a:spcAft>
            </a:pPr>
            <a:endParaRPr lang="en-US" sz="1600" b="1" dirty="0" smtClean="0">
              <a:cs typeface="Arial" pitchFamily="34" charset="0"/>
            </a:endParaRPr>
          </a:p>
          <a:p>
            <a:pPr lvl="0" algn="ctr">
              <a:spcAft>
                <a:spcPts val="600"/>
              </a:spcAft>
            </a:pPr>
            <a:r>
              <a:rPr lang="en-US" sz="1600" b="1" dirty="0" err="1" smtClean="0">
                <a:cs typeface="Arial" pitchFamily="34" charset="0"/>
              </a:rPr>
              <a:t>Nội</a:t>
            </a:r>
            <a:r>
              <a:rPr lang="en-US" sz="1600" b="1" dirty="0" smtClean="0">
                <a:cs typeface="Arial" pitchFamily="34" charset="0"/>
              </a:rPr>
              <a:t> dung, </a:t>
            </a:r>
            <a:r>
              <a:rPr lang="en-US" sz="1600" b="1" dirty="0" err="1" smtClean="0">
                <a:cs typeface="Arial" pitchFamily="34" charset="0"/>
              </a:rPr>
              <a:t>phương</a:t>
            </a:r>
            <a:r>
              <a:rPr lang="en-US" sz="1600" b="1" dirty="0" smtClean="0">
                <a:cs typeface="Arial" pitchFamily="34" charset="0"/>
              </a:rPr>
              <a:t> </a:t>
            </a:r>
            <a:r>
              <a:rPr lang="en-US" sz="1600" b="1" dirty="0" err="1" smtClean="0">
                <a:cs typeface="Arial" pitchFamily="34" charset="0"/>
              </a:rPr>
              <a:t>pháp</a:t>
            </a:r>
            <a:r>
              <a:rPr lang="en-US" sz="1600" b="1" dirty="0" smtClean="0">
                <a:cs typeface="Arial" pitchFamily="34" charset="0"/>
              </a:rPr>
              <a:t> </a:t>
            </a:r>
            <a:r>
              <a:rPr lang="en-US" sz="1600" b="1" dirty="0" err="1" smtClean="0">
                <a:cs typeface="Arial" pitchFamily="34" charset="0"/>
              </a:rPr>
              <a:t>và</a:t>
            </a:r>
            <a:r>
              <a:rPr lang="en-US" sz="1600" b="1" dirty="0" smtClean="0">
                <a:cs typeface="Arial" pitchFamily="34" charset="0"/>
              </a:rPr>
              <a:t> </a:t>
            </a:r>
            <a:r>
              <a:rPr lang="en-US" sz="1600" b="1" dirty="0" err="1" smtClean="0">
                <a:cs typeface="Arial" pitchFamily="34" charset="0"/>
              </a:rPr>
              <a:t>tài</a:t>
            </a:r>
            <a:r>
              <a:rPr lang="en-US" sz="1600" b="1" dirty="0" smtClean="0">
                <a:cs typeface="Arial" pitchFamily="34" charset="0"/>
              </a:rPr>
              <a:t> </a:t>
            </a:r>
            <a:r>
              <a:rPr lang="en-US" sz="1600" b="1" dirty="0" err="1" smtClean="0">
                <a:cs typeface="Arial" pitchFamily="34" charset="0"/>
              </a:rPr>
              <a:t>liệu</a:t>
            </a:r>
            <a:r>
              <a:rPr lang="en-US" sz="1600" b="1" dirty="0" smtClean="0">
                <a:cs typeface="Arial" pitchFamily="34" charset="0"/>
              </a:rPr>
              <a:t> </a:t>
            </a:r>
            <a:r>
              <a:rPr lang="en-US" sz="1600" b="1" dirty="0" err="1" smtClean="0">
                <a:cs typeface="Arial" pitchFamily="34" charset="0"/>
              </a:rPr>
              <a:t>đào</a:t>
            </a:r>
            <a:r>
              <a:rPr lang="en-US" sz="1600" b="1" dirty="0" smtClean="0">
                <a:cs typeface="Arial" pitchFamily="34" charset="0"/>
              </a:rPr>
              <a:t> </a:t>
            </a:r>
            <a:r>
              <a:rPr lang="en-US" sz="1600" b="1" dirty="0" err="1" smtClean="0">
                <a:cs typeface="Arial" pitchFamily="34" charset="0"/>
              </a:rPr>
              <a:t>tạo</a:t>
            </a:r>
            <a:endParaRPr lang="en-US" sz="1600" b="1" dirty="0" smtClean="0">
              <a:cs typeface="Arial" pitchFamily="34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200400" y="3048000"/>
            <a:ext cx="2819400" cy="2590800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1600" b="1" baseline="0" dirty="0" err="1" smtClean="0">
                <a:latin typeface="+mj-lt"/>
                <a:cs typeface="Arial" pitchFamily="34" charset="0"/>
              </a:rPr>
              <a:t>Tiêu</a:t>
            </a:r>
            <a:r>
              <a:rPr lang="en-US" sz="1600" b="1" dirty="0" smtClean="0">
                <a:latin typeface="+mj-lt"/>
                <a:cs typeface="Arial" pitchFamily="34" charset="0"/>
              </a:rPr>
              <a:t> </a:t>
            </a:r>
            <a:r>
              <a:rPr lang="en-US" sz="1600" b="1" dirty="0" err="1" smtClean="0">
                <a:latin typeface="+mj-lt"/>
                <a:cs typeface="Arial" pitchFamily="34" charset="0"/>
              </a:rPr>
              <a:t>chí</a:t>
            </a:r>
            <a:r>
              <a:rPr lang="en-US" sz="1600" b="1" baseline="0" dirty="0" smtClean="0">
                <a:latin typeface="+mj-lt"/>
                <a:cs typeface="Arial" pitchFamily="34" charset="0"/>
              </a:rPr>
              <a:t>: SMART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1600" baseline="0" dirty="0" err="1" smtClean="0">
                <a:latin typeface="+mj-lt"/>
                <a:cs typeface="Arial" pitchFamily="34" charset="0"/>
              </a:rPr>
              <a:t>Cụ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thể</a:t>
            </a:r>
            <a:endParaRPr lang="en-US" sz="1600" baseline="0" dirty="0" smtClean="0">
              <a:latin typeface="+mj-lt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1600" baseline="0" dirty="0" err="1" smtClean="0">
                <a:latin typeface="+mj-lt"/>
                <a:cs typeface="Arial" pitchFamily="34" charset="0"/>
              </a:rPr>
              <a:t>Có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thể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đo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đạc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được</a:t>
            </a:r>
            <a:endParaRPr lang="en-US" sz="1600" baseline="0" dirty="0" smtClean="0">
              <a:latin typeface="+mj-lt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1600" baseline="0" dirty="0" err="1" smtClean="0">
                <a:latin typeface="+mj-lt"/>
                <a:cs typeface="Arial" pitchFamily="34" charset="0"/>
              </a:rPr>
              <a:t>Có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thể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đạt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được</a:t>
            </a:r>
            <a:endParaRPr lang="en-US" sz="1600" dirty="0" smtClean="0">
              <a:latin typeface="+mj-lt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1600" baseline="0" dirty="0" err="1" smtClean="0">
                <a:latin typeface="+mj-lt"/>
                <a:cs typeface="Arial" pitchFamily="34" charset="0"/>
              </a:rPr>
              <a:t>Thực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tế</a:t>
            </a:r>
            <a:endParaRPr lang="en-US" sz="1600" dirty="0" smtClean="0">
              <a:latin typeface="+mj-lt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sz="1600" baseline="0" dirty="0" err="1" smtClean="0">
                <a:latin typeface="+mj-lt"/>
                <a:cs typeface="Arial" pitchFamily="34" charset="0"/>
              </a:rPr>
              <a:t>Có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khung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thời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gian</a:t>
            </a:r>
            <a:endParaRPr lang="en-US" sz="1600" baseline="0" dirty="0" smtClean="0">
              <a:latin typeface="+mj-lt"/>
              <a:cs typeface="Arial" pitchFamily="34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172200" y="3048000"/>
            <a:ext cx="2819400" cy="2590800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31775" marR="0" lvl="0" indent="-2317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US" sz="1600" dirty="0" err="1" smtClean="0">
                <a:latin typeface="+mj-lt"/>
                <a:cs typeface="Arial" pitchFamily="34" charset="0"/>
              </a:rPr>
              <a:t>Lựa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chọn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nội</a:t>
            </a:r>
            <a:r>
              <a:rPr lang="en-US" sz="1600" dirty="0" smtClean="0">
                <a:latin typeface="+mj-lt"/>
                <a:cs typeface="Arial" pitchFamily="34" charset="0"/>
              </a:rPr>
              <a:t> dung </a:t>
            </a:r>
            <a:r>
              <a:rPr lang="en-US" sz="1600" dirty="0" err="1" smtClean="0">
                <a:latin typeface="+mj-lt"/>
                <a:cs typeface="Arial" pitchFamily="34" charset="0"/>
              </a:rPr>
              <a:t>phù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hợp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từ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tài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liệu</a:t>
            </a:r>
            <a:r>
              <a:rPr lang="en-US" sz="1600" dirty="0" smtClean="0">
                <a:latin typeface="+mj-lt"/>
                <a:cs typeface="Arial" pitchFamily="34" charset="0"/>
              </a:rPr>
              <a:t> GIZ-</a:t>
            </a:r>
            <a:r>
              <a:rPr lang="en-US" sz="1600" dirty="0" err="1" smtClean="0">
                <a:latin typeface="+mj-lt"/>
                <a:cs typeface="Arial" pitchFamily="34" charset="0"/>
              </a:rPr>
              <a:t>Proforest</a:t>
            </a:r>
            <a:r>
              <a:rPr lang="en-US" sz="1600" dirty="0" smtClean="0">
                <a:latin typeface="+mj-lt"/>
                <a:cs typeface="Arial" pitchFamily="34" charset="0"/>
              </a:rPr>
              <a:t> (</a:t>
            </a:r>
            <a:r>
              <a:rPr lang="en-US" sz="1600" dirty="0" err="1" smtClean="0">
                <a:latin typeface="+mj-lt"/>
                <a:cs typeface="Arial" pitchFamily="34" charset="0"/>
              </a:rPr>
              <a:t>dựa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vào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nhu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cầu</a:t>
            </a:r>
            <a:r>
              <a:rPr lang="en-US" sz="1600" dirty="0" smtClean="0">
                <a:latin typeface="+mj-lt"/>
                <a:cs typeface="Arial" pitchFamily="34" charset="0"/>
              </a:rPr>
              <a:t>)</a:t>
            </a:r>
          </a:p>
          <a:p>
            <a:pPr marL="231775" marR="0" lvl="0" indent="-2317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US" sz="1600" dirty="0" err="1" smtClean="0">
                <a:latin typeface="+mj-lt"/>
                <a:cs typeface="Arial" pitchFamily="34" charset="0"/>
              </a:rPr>
              <a:t>Lựa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chọn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phương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pháp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đào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tạo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phù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hợp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cho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từng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nội</a:t>
            </a:r>
            <a:r>
              <a:rPr lang="en-US" sz="1600" dirty="0" smtClean="0">
                <a:latin typeface="+mj-lt"/>
                <a:cs typeface="Arial" pitchFamily="34" charset="0"/>
              </a:rPr>
              <a:t> dung</a:t>
            </a:r>
          </a:p>
          <a:p>
            <a:pPr marL="231775" marR="0" lvl="0" indent="-2317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US" sz="1600" dirty="0" err="1" smtClean="0">
                <a:latin typeface="+mj-lt"/>
                <a:cs typeface="Arial" pitchFamily="34" charset="0"/>
              </a:rPr>
              <a:t>Điều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chỉnh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tài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liệu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đào</a:t>
            </a:r>
            <a:r>
              <a:rPr lang="en-US" sz="1600" dirty="0" smtClean="0">
                <a:latin typeface="+mj-lt"/>
                <a:cs typeface="Arial" pitchFamily="34" charset="0"/>
              </a:rPr>
              <a:t> </a:t>
            </a:r>
            <a:r>
              <a:rPr lang="en-US" sz="1600" dirty="0" err="1" smtClean="0">
                <a:latin typeface="+mj-lt"/>
                <a:cs typeface="Arial" pitchFamily="34" charset="0"/>
              </a:rPr>
              <a:t>tạo</a:t>
            </a:r>
            <a:endParaRPr lang="en-US" sz="1600" dirty="0" smtClean="0">
              <a:latin typeface="+mj-lt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lang="en-US" sz="1600" b="1" baseline="0" dirty="0" smtClean="0">
              <a:latin typeface="+mj-lt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Grey Jigsaw Clip Art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>
                  <a:alpha val="90980"/>
                </a:srgbClr>
              </a:clrFrom>
              <a:clrTo>
                <a:srgbClr val="000000">
                  <a:alpha val="0"/>
                </a:srgbClr>
              </a:clrTo>
            </a:clrChange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83124">
            <a:off x="7273803" y="2193231"/>
            <a:ext cx="1828800" cy="17490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01995"/>
            <a:ext cx="8324956" cy="381000"/>
          </a:xfrm>
        </p:spPr>
        <p:txBody>
          <a:bodyPr/>
          <a:lstStyle/>
          <a:p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bạn</a:t>
            </a:r>
            <a:r>
              <a:rPr lang="en-US" dirty="0" smtClean="0"/>
              <a:t>: </a:t>
            </a:r>
            <a:r>
              <a:rPr lang="en-US" dirty="0" err="1" smtClean="0"/>
              <a:t>Xác</a:t>
            </a:r>
            <a:r>
              <a:rPr lang="en-US" dirty="0" smtClean="0"/>
              <a:t> </a:t>
            </a:r>
            <a:r>
              <a:rPr lang="en-US" dirty="0" err="1" smtClean="0"/>
              <a:t>định</a:t>
            </a:r>
            <a:r>
              <a:rPr lang="en-US" dirty="0" smtClean="0"/>
              <a:t> “</a:t>
            </a:r>
            <a:r>
              <a:rPr lang="en-US" dirty="0" err="1" smtClean="0"/>
              <a:t>chiến</a:t>
            </a:r>
            <a:r>
              <a:rPr lang="en-US" dirty="0" smtClean="0"/>
              <a:t> </a:t>
            </a:r>
            <a:r>
              <a:rPr lang="en-US" dirty="0" err="1" smtClean="0"/>
              <a:t>lược”chuyển</a:t>
            </a:r>
            <a:r>
              <a:rPr lang="en-US" dirty="0" smtClean="0"/>
              <a:t> </a:t>
            </a:r>
            <a:r>
              <a:rPr lang="en-US" dirty="0" err="1" smtClean="0"/>
              <a:t>tải</a:t>
            </a:r>
            <a:endParaRPr lang="en-US" dirty="0"/>
          </a:p>
        </p:txBody>
      </p:sp>
      <p:pic>
        <p:nvPicPr>
          <p:cNvPr id="1026" name="Picture 2" descr="Grey Jigsaw Clip Art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829220"/>
            <a:ext cx="1828800" cy="17490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Grey Jigsaw Clip Art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16739">
            <a:off x="457090" y="4685953"/>
            <a:ext cx="2133817" cy="20407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Grey Jigsaw Clip Art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630535">
            <a:off x="3321655" y="4979963"/>
            <a:ext cx="1828800" cy="17490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Grey Jigsaw Clip Art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642" y="4641376"/>
            <a:ext cx="1828800" cy="17490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Grey Jigsaw Clip Ar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605536">
            <a:off x="4804353" y="3138378"/>
            <a:ext cx="1918952" cy="18352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Grey Jigsaw Clip Art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FF99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83124">
            <a:off x="3582363" y="1487690"/>
            <a:ext cx="1828800" cy="17490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733800" y="2057400"/>
            <a:ext cx="1415828" cy="5847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Bối</a:t>
            </a:r>
            <a:r>
              <a:rPr 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cảnh</a:t>
            </a:r>
            <a:r>
              <a:rPr 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en-US" sz="1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địa</a:t>
            </a:r>
            <a:r>
              <a:rPr 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phương</a:t>
            </a:r>
            <a:endParaRPr lang="en-US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 rot="19601068">
            <a:off x="4950845" y="3649843"/>
            <a:ext cx="1625967" cy="6463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Nội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dung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đào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tạo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,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 rot="17927646">
            <a:off x="3787340" y="5491469"/>
            <a:ext cx="1090363" cy="6463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Tài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liệu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đào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tạo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79316" y="2125361"/>
            <a:ext cx="1230484" cy="1200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Giới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hạn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về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thời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gian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335966" y="5244654"/>
            <a:ext cx="1340792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Các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cấp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khác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nhau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,…</a:t>
            </a:r>
          </a:p>
        </p:txBody>
      </p:sp>
      <p:sp>
        <p:nvSpPr>
          <p:cNvPr id="19" name="Rectangle 18"/>
          <p:cNvSpPr/>
          <p:nvPr/>
        </p:nvSpPr>
        <p:spPr>
          <a:xfrm>
            <a:off x="851075" y="4800600"/>
            <a:ext cx="1270143" cy="1200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Những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công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cụ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hỗ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trợ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518789" y="2587026"/>
            <a:ext cx="1187167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Phương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pháp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sử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dụng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b="1" smtClean="0">
                <a:latin typeface="Tahoma" panose="020B0604030504040204" pitchFamily="34" charset="0"/>
                <a:cs typeface="Tahoma" panose="020B0604030504040204" pitchFamily="34" charset="0"/>
              </a:rPr>
              <a:pPr>
                <a:defRPr/>
              </a:pPr>
              <a:t>7</a:t>
            </a:fld>
            <a:endParaRPr lang="en-US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3185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14" grpId="0"/>
      <p:bldP spid="17" grpId="0"/>
      <p:bldP spid="18" grpId="0"/>
      <p:bldP spid="19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Ví</a:t>
            </a:r>
            <a:r>
              <a:rPr lang="en-US" dirty="0" smtClean="0"/>
              <a:t> </a:t>
            </a:r>
            <a:r>
              <a:rPr lang="en-US" dirty="0" err="1" smtClean="0"/>
              <a:t>dụ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khung</a:t>
            </a:r>
            <a:r>
              <a:rPr lang="en-US" dirty="0" smtClean="0"/>
              <a:t> </a:t>
            </a:r>
            <a:r>
              <a:rPr lang="en-US" dirty="0" err="1" smtClean="0"/>
              <a:t>một</a:t>
            </a:r>
            <a:r>
              <a:rPr lang="en-US" dirty="0" smtClean="0"/>
              <a:t> </a:t>
            </a:r>
            <a:r>
              <a:rPr lang="en-US" dirty="0" err="1" smtClean="0"/>
              <a:t>chương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đào</a:t>
            </a:r>
            <a:r>
              <a:rPr lang="en-US" dirty="0" smtClean="0"/>
              <a:t> </a:t>
            </a:r>
            <a:r>
              <a:rPr lang="en-US" dirty="0" err="1" smtClean="0"/>
              <a:t>tạo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4999"/>
          </a:xfrm>
        </p:spPr>
        <p:txBody>
          <a:bodyPr>
            <a:normAutofit fontScale="85000" lnSpcReduction="20000"/>
          </a:bodyPr>
          <a:lstStyle/>
          <a:p>
            <a:pPr lvl="0">
              <a:buNone/>
            </a:pPr>
            <a:r>
              <a:rPr lang="en-US" b="1" dirty="0" err="1" smtClean="0"/>
              <a:t>Tiêu</a:t>
            </a:r>
            <a:r>
              <a:rPr lang="en-US" b="1" dirty="0" smtClean="0"/>
              <a:t> </a:t>
            </a:r>
            <a:r>
              <a:rPr lang="en-US" b="1" dirty="0" err="1" smtClean="0"/>
              <a:t>đề</a:t>
            </a:r>
            <a:r>
              <a:rPr lang="en-US" b="1" dirty="0" smtClean="0"/>
              <a:t> </a:t>
            </a:r>
            <a:r>
              <a:rPr lang="en-US" b="1" dirty="0" err="1" smtClean="0"/>
              <a:t>khóa</a:t>
            </a:r>
            <a:r>
              <a:rPr lang="en-US" b="1" dirty="0" smtClean="0"/>
              <a:t> </a:t>
            </a:r>
            <a:r>
              <a:rPr lang="en-US" b="1" dirty="0" err="1" smtClean="0"/>
              <a:t>học</a:t>
            </a:r>
            <a:r>
              <a:rPr lang="en-US" b="1" dirty="0" smtClean="0"/>
              <a:t>: </a:t>
            </a:r>
          </a:p>
          <a:p>
            <a:pPr lvl="0">
              <a:buNone/>
            </a:pPr>
            <a:r>
              <a:rPr lang="en-US" b="1" dirty="0" err="1" smtClean="0"/>
              <a:t>Thời</a:t>
            </a:r>
            <a:r>
              <a:rPr lang="en-US" b="1" dirty="0" smtClean="0"/>
              <a:t> </a:t>
            </a:r>
            <a:r>
              <a:rPr lang="en-US" b="1" dirty="0" err="1" smtClean="0"/>
              <a:t>gian</a:t>
            </a:r>
            <a:r>
              <a:rPr lang="en-US" b="1" dirty="0" smtClean="0"/>
              <a:t>: </a:t>
            </a:r>
          </a:p>
          <a:p>
            <a:pPr lvl="0">
              <a:buNone/>
            </a:pPr>
            <a:r>
              <a:rPr lang="en-US" b="1" dirty="0" err="1" smtClean="0"/>
              <a:t>Địa</a:t>
            </a:r>
            <a:r>
              <a:rPr lang="en-US" b="1" dirty="0" smtClean="0"/>
              <a:t> </a:t>
            </a:r>
            <a:r>
              <a:rPr lang="en-US" b="1" dirty="0" err="1" smtClean="0"/>
              <a:t>điểm</a:t>
            </a:r>
            <a:r>
              <a:rPr lang="en-US" b="1" dirty="0" smtClean="0"/>
              <a:t>:</a:t>
            </a:r>
          </a:p>
          <a:p>
            <a:pPr lvl="0">
              <a:buNone/>
            </a:pPr>
            <a:r>
              <a:rPr lang="en-US" b="1" dirty="0" err="1" smtClean="0"/>
              <a:t>Học</a:t>
            </a:r>
            <a:r>
              <a:rPr lang="en-US" b="1" dirty="0" smtClean="0"/>
              <a:t> </a:t>
            </a:r>
            <a:r>
              <a:rPr lang="en-US" b="1" dirty="0" err="1" smtClean="0"/>
              <a:t>viên</a:t>
            </a:r>
            <a:r>
              <a:rPr lang="en-US" b="1" dirty="0" smtClean="0"/>
              <a:t>: </a:t>
            </a:r>
          </a:p>
          <a:p>
            <a:pPr lvl="0">
              <a:buNone/>
            </a:pPr>
            <a:r>
              <a:rPr lang="en-US" b="1" dirty="0" err="1" smtClean="0"/>
              <a:t>Mục</a:t>
            </a:r>
            <a:r>
              <a:rPr lang="en-US" b="1" dirty="0" smtClean="0"/>
              <a:t> </a:t>
            </a:r>
            <a:r>
              <a:rPr lang="en-US" b="1" dirty="0" err="1" smtClean="0"/>
              <a:t>đích</a:t>
            </a:r>
            <a:r>
              <a:rPr lang="en-US" b="1" dirty="0" smtClean="0"/>
              <a:t> </a:t>
            </a:r>
            <a:r>
              <a:rPr lang="en-US" b="1" dirty="0" err="1" smtClean="0"/>
              <a:t>khóa</a:t>
            </a:r>
            <a:r>
              <a:rPr lang="en-US" b="1" dirty="0" smtClean="0"/>
              <a:t> </a:t>
            </a:r>
            <a:r>
              <a:rPr lang="en-US" b="1" dirty="0" err="1" smtClean="0"/>
              <a:t>học</a:t>
            </a:r>
            <a:r>
              <a:rPr lang="en-US" b="1" dirty="0" smtClean="0"/>
              <a:t>: </a:t>
            </a:r>
          </a:p>
          <a:p>
            <a:pPr>
              <a:buNone/>
            </a:pPr>
            <a:r>
              <a:rPr lang="en-US" b="1" dirty="0" err="1" smtClean="0"/>
              <a:t>Mục</a:t>
            </a:r>
            <a:r>
              <a:rPr lang="en-US" b="1" dirty="0" smtClean="0"/>
              <a:t> </a:t>
            </a:r>
            <a:r>
              <a:rPr lang="en-US" b="1" dirty="0" err="1" smtClean="0"/>
              <a:t>tiêu</a:t>
            </a:r>
            <a:r>
              <a:rPr lang="en-US" b="1" dirty="0" smtClean="0"/>
              <a:t> </a:t>
            </a:r>
            <a:r>
              <a:rPr lang="en-US" b="1" dirty="0" err="1" smtClean="0"/>
              <a:t>cụ</a:t>
            </a:r>
            <a:r>
              <a:rPr lang="en-US" b="1" dirty="0" smtClean="0"/>
              <a:t> </a:t>
            </a:r>
            <a:r>
              <a:rPr lang="en-US" b="1" dirty="0" err="1" smtClean="0"/>
              <a:t>thể</a:t>
            </a:r>
            <a:r>
              <a:rPr lang="en-US" b="1" dirty="0" smtClean="0"/>
              <a:t> </a:t>
            </a:r>
            <a:r>
              <a:rPr lang="en-US" b="1" dirty="0" err="1" smtClean="0"/>
              <a:t>cho</a:t>
            </a:r>
            <a:r>
              <a:rPr lang="en-US" b="1" dirty="0" smtClean="0"/>
              <a:t> </a:t>
            </a:r>
            <a:r>
              <a:rPr lang="en-US" b="1" dirty="0" err="1" smtClean="0"/>
              <a:t>mỗi</a:t>
            </a:r>
            <a:r>
              <a:rPr lang="en-US" b="1" dirty="0" smtClean="0"/>
              <a:t> </a:t>
            </a:r>
            <a:r>
              <a:rPr lang="en-US" b="1" dirty="0" err="1" smtClean="0"/>
              <a:t>ngày</a:t>
            </a:r>
            <a:r>
              <a:rPr lang="en-US" b="1" dirty="0" smtClean="0"/>
              <a:t> </a:t>
            </a:r>
            <a:r>
              <a:rPr lang="en-US" b="1" dirty="0" err="1" smtClean="0"/>
              <a:t>đào</a:t>
            </a:r>
            <a:r>
              <a:rPr lang="en-US" b="1" dirty="0" smtClean="0"/>
              <a:t> </a:t>
            </a:r>
            <a:r>
              <a:rPr lang="en-US" b="1" dirty="0" err="1" smtClean="0"/>
              <a:t>tạo</a:t>
            </a:r>
            <a:r>
              <a:rPr lang="en-US" b="1" dirty="0" smtClean="0"/>
              <a:t>:</a:t>
            </a:r>
          </a:p>
          <a:p>
            <a:pPr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651930"/>
              </p:ext>
            </p:extLst>
          </p:nvPr>
        </p:nvGraphicFramePr>
        <p:xfrm>
          <a:off x="533400" y="3657600"/>
          <a:ext cx="80772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2316480"/>
                <a:gridCol w="1417320"/>
                <a:gridCol w="1813560"/>
                <a:gridCol w="16154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Thời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gian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Nội</a:t>
                      </a:r>
                      <a:r>
                        <a:rPr lang="en-US" baseline="0" dirty="0" smtClean="0"/>
                        <a:t> dung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Phương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pháp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Tài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liệu</a:t>
                      </a:r>
                      <a:r>
                        <a:rPr lang="en-US" baseline="0" dirty="0" smtClean="0"/>
                        <a:t>/</a:t>
                      </a:r>
                      <a:r>
                        <a:rPr lang="en-US" baseline="0" dirty="0" err="1" smtClean="0"/>
                        <a:t>Công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cụ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hỗ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trợ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Người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chịu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trách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nhiệm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Phương</a:t>
            </a:r>
            <a:r>
              <a:rPr lang="en-US" dirty="0" smtClean="0"/>
              <a:t> </a:t>
            </a:r>
            <a:r>
              <a:rPr lang="en-US" dirty="0" err="1" smtClean="0"/>
              <a:t>pháp</a:t>
            </a:r>
            <a:r>
              <a:rPr lang="en-US" dirty="0" smtClean="0"/>
              <a:t> </a:t>
            </a:r>
            <a:r>
              <a:rPr lang="en-US" dirty="0" err="1" smtClean="0"/>
              <a:t>đào</a:t>
            </a:r>
            <a:r>
              <a:rPr lang="en-US" dirty="0" smtClean="0"/>
              <a:t> </a:t>
            </a:r>
            <a:r>
              <a:rPr lang="en-US" dirty="0" err="1" smtClean="0"/>
              <a:t>tạo</a:t>
            </a:r>
            <a:r>
              <a:rPr lang="en-US" dirty="0" smtClean="0"/>
              <a:t> 1/3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5651303"/>
              </p:ext>
            </p:extLst>
          </p:nvPr>
        </p:nvGraphicFramePr>
        <p:xfrm>
          <a:off x="152400" y="1447800"/>
          <a:ext cx="8839201" cy="50474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1"/>
                <a:gridCol w="3686694"/>
                <a:gridCol w="1285702"/>
                <a:gridCol w="1366058"/>
                <a:gridCol w="1205346"/>
              </a:tblGrid>
              <a:tr h="1511184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Phương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pháp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400" b="1" i="0" u="none" strike="noStrike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Mô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tả</a:t>
                      </a:r>
                      <a:endParaRPr lang="en-US" sz="1400" b="1" i="0" u="none" strike="noStrike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Nhằm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học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lý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thuyết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các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giả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thuyết</a:t>
                      </a:r>
                      <a:endParaRPr lang="en-US" sz="1400" b="1" i="0" u="none" strike="noStrike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Nhằm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phân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tích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hoặc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áp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dụng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các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giả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thuyết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nguyên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tắc</a:t>
                      </a:r>
                      <a:endParaRPr lang="en-US" sz="1400" b="1" i="0" u="none" strike="noStrike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Nhằm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tác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động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vào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thái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độ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quan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điểm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và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động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lực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của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học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viên</a:t>
                      </a:r>
                      <a:endParaRPr lang="en-US" sz="1400" b="1" i="0" u="none" strike="noStrike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08579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 err="1" smtClean="0"/>
                        <a:t>Giảng</a:t>
                      </a:r>
                      <a:r>
                        <a:rPr lang="en-GB" sz="1400" b="1" baseline="0" dirty="0" smtClean="0"/>
                        <a:t> </a:t>
                      </a:r>
                      <a:r>
                        <a:rPr lang="en-GB" sz="1400" b="1" baseline="0" dirty="0" err="1" smtClean="0"/>
                        <a:t>bài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Lắng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nghe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thông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tin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một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chiều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Có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8059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err="1" smtClean="0"/>
                        <a:t>Sử</a:t>
                      </a:r>
                      <a:r>
                        <a:rPr lang="en-GB" sz="1400" b="1" baseline="0" dirty="0" smtClean="0"/>
                        <a:t> </a:t>
                      </a:r>
                      <a:r>
                        <a:rPr lang="en-GB" sz="1400" b="1" baseline="0" dirty="0" err="1" smtClean="0"/>
                        <a:t>dụng</a:t>
                      </a:r>
                      <a:r>
                        <a:rPr lang="en-GB" sz="1400" b="1" baseline="0" dirty="0" smtClean="0"/>
                        <a:t> video, </a:t>
                      </a:r>
                      <a:r>
                        <a:rPr lang="en-GB" sz="1400" b="1" baseline="0" dirty="0" err="1" smtClean="0"/>
                        <a:t>phim</a:t>
                      </a:r>
                      <a:r>
                        <a:rPr lang="en-GB" sz="1400" b="1" baseline="0" dirty="0" smtClean="0"/>
                        <a:t> </a:t>
                      </a:r>
                      <a:r>
                        <a:rPr lang="en-GB" sz="1400" b="1" baseline="0" dirty="0" err="1" smtClean="0"/>
                        <a:t>và</a:t>
                      </a:r>
                      <a:r>
                        <a:rPr lang="en-GB" sz="1400" b="1" baseline="0" dirty="0" smtClean="0"/>
                        <a:t> </a:t>
                      </a:r>
                      <a:r>
                        <a:rPr lang="en-GB" sz="1400" b="1" baseline="0" dirty="0" err="1" smtClean="0"/>
                        <a:t>hình</a:t>
                      </a:r>
                      <a:r>
                        <a:rPr lang="en-GB" sz="1400" b="1" baseline="0" dirty="0" smtClean="0"/>
                        <a:t> </a:t>
                      </a:r>
                      <a:r>
                        <a:rPr lang="en-GB" sz="1400" b="1" baseline="0" dirty="0" err="1" smtClean="0"/>
                        <a:t>ảnh</a:t>
                      </a:r>
                      <a:endParaRPr lang="en-GB" sz="1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Trình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chiếu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một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chiều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bài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trình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bày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đã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được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cấu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trúc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sẵn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Có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805965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err="1" smtClean="0"/>
                        <a:t>Thảo</a:t>
                      </a:r>
                      <a:r>
                        <a:rPr lang="en-US" sz="1400" b="1" baseline="0" dirty="0" smtClean="0"/>
                        <a:t> </a:t>
                      </a:r>
                      <a:r>
                        <a:rPr lang="en-US" sz="1400" b="1" baseline="0" dirty="0" err="1" smtClean="0"/>
                        <a:t>luận</a:t>
                      </a:r>
                      <a:r>
                        <a:rPr lang="en-US" sz="1400" b="1" baseline="0" dirty="0" smtClean="0"/>
                        <a:t> </a:t>
                      </a:r>
                      <a:r>
                        <a:rPr lang="en-US" sz="1400" b="1" baseline="0" dirty="0" err="1" smtClean="0"/>
                        <a:t>nhóm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Thảo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luận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vấn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đề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chia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sẻ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ý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tưởng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quan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điểm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trong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một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nhóm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Có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Có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708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Bài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tập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tình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huống</a:t>
                      </a:r>
                      <a:endParaRPr lang="en-US" sz="1400" b="1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Phân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tích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và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giải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quyết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một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vấn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đề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tình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huống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Có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thể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tự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làm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hoặc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thảo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luận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trong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nhóm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nhỏ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Có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Có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Có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805965">
                <a:tc>
                  <a:txBody>
                    <a:bodyPr/>
                    <a:lstStyle/>
                    <a:p>
                      <a:pPr algn="l"/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Trò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chơi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bài</a:t>
                      </a:r>
                      <a:r>
                        <a:rPr lang="en-US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tập</a:t>
                      </a:r>
                      <a:endParaRPr lang="en-US" sz="1400" b="1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Tham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gia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vào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những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hoạt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động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đã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được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lập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kế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hoạch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tự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trước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sau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đó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là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chia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sẻ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kinh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nghiệm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và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thảo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luận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cảm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nghĩ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phản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ứng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và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áp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dụng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vào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thực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tế</a:t>
                      </a:r>
                      <a:endParaRPr lang="en-US" sz="11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Có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Có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Có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62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MANAGE_ASSETS" val="FALSE"/>
  <p:tag name="MMPROD_IS_H264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4350</Words>
  <Application>Microsoft Office PowerPoint</Application>
  <PresentationFormat>Bildschirmpräsentation (4:3)</PresentationFormat>
  <Paragraphs>597</Paragraphs>
  <Slides>41</Slides>
  <Notes>19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41</vt:i4>
      </vt:variant>
    </vt:vector>
  </HeadingPairs>
  <TitlesOfParts>
    <vt:vector size="43" baseType="lpstr">
      <vt:lpstr>Office Theme</vt:lpstr>
      <vt:lpstr>1_Office Theme</vt:lpstr>
      <vt:lpstr>Lưu ý về tuyên bố thông tin pháp lý</vt:lpstr>
      <vt:lpstr>PowerPoint-Präsentation</vt:lpstr>
      <vt:lpstr>Các chiến lược giúp người lớn học tập</vt:lpstr>
      <vt:lpstr>Các bước thiết kế và thực hiện khóa học ngắn hạn</vt:lpstr>
      <vt:lpstr>Bước 1: Đánh giá nhu cầu đào tạo</vt:lpstr>
      <vt:lpstr>Bước 2: Thiết kế khóa đào tạo EUTR</vt:lpstr>
      <vt:lpstr>Công việc của bạn: Xác định “chiến lược”chuyển tải</vt:lpstr>
      <vt:lpstr>Ví dụ về khung một chương trình đào tạo</vt:lpstr>
      <vt:lpstr>Phương pháp đào tạo 1/3</vt:lpstr>
      <vt:lpstr>Phương pháp đào tạo 2/3</vt:lpstr>
      <vt:lpstr>Phương pháp đào tạo 3/3</vt:lpstr>
      <vt:lpstr>Công cụ trực quan hóa thông tin</vt:lpstr>
      <vt:lpstr>Tại sao sử dụng công cụ trực quan hóa thông tin?</vt:lpstr>
      <vt:lpstr>Sử dụng công cụ trực quan hóa thông tin: Flip charts</vt:lpstr>
      <vt:lpstr>Sử dụng công cụ trực quan hóa thông tin: Đèn chiếu</vt:lpstr>
      <vt:lpstr>Sử dụng công cụ trực quan hóa thông tin: Videos</vt:lpstr>
      <vt:lpstr>Sử dụng công cụ trực quan hóa thông tin: Bảng phấn</vt:lpstr>
      <vt:lpstr>Sử dụng công cụ trực quan hóa thông tin: Bài trình bày </vt:lpstr>
      <vt:lpstr>Phát triển tài liệu/Thích ứng tài liệu đào tạo</vt:lpstr>
      <vt:lpstr>Phát triển tài liệu/Thích ứng tài liệu đào tạo</vt:lpstr>
      <vt:lpstr>Thích ứng tài liệu đào tạo</vt:lpstr>
      <vt:lpstr>Thiết kế tình huống cho hoạt động làm việc nhóm</vt:lpstr>
      <vt:lpstr>Chuẩn bị hậu cần: một số câu hỏi</vt:lpstr>
      <vt:lpstr>Bước 3: Cung cấp đào tạo EUTR cho các doanh nghiệp vừa và nhỏ</vt:lpstr>
      <vt:lpstr>Mười nỗi sợ hãi của con người</vt:lpstr>
      <vt:lpstr>Trình bày hiệu quả : Lập kế hoạch bản thân</vt:lpstr>
      <vt:lpstr>Trình bày hiệu quả: Công tác hỗ trợ đánh giá </vt:lpstr>
      <vt:lpstr>Trình bày hiệu quả: Vận dụng các kỹ năng</vt:lpstr>
      <vt:lpstr>Thư giãn với bài tập</vt:lpstr>
      <vt:lpstr>Những việc cần làm khi trình bày</vt:lpstr>
      <vt:lpstr>Những việc KHÔNG nên làm</vt:lpstr>
      <vt:lpstr>Trình chiếu trên powerpoint</vt:lpstr>
      <vt:lpstr>Vai trò của kỹ năng thúc đẩy (facilitation skill)</vt:lpstr>
      <vt:lpstr>Kỹ năng thúc đẩy</vt:lpstr>
      <vt:lpstr>Phương pháp – Hình thành nhóm và hoạt động nhóm</vt:lpstr>
      <vt:lpstr>Phương pháp – Hình thành nhóm và hoạt động nhóm</vt:lpstr>
      <vt:lpstr>Phương pháp thúc đẩy – Câu hỏi vấn đáp</vt:lpstr>
      <vt:lpstr>Phương pháp thúc đẩy – Xử lý tình huống rắc rối</vt:lpstr>
      <vt:lpstr>Bước 4: Phản ánh và đánh giá khóa đào tạo (sau đào tạo)</vt:lpstr>
      <vt:lpstr>Bài tập: Thực hành một nội dung đào tạo</vt:lpstr>
      <vt:lpstr>PowerPoint-Präsentation</vt:lpstr>
    </vt:vector>
  </TitlesOfParts>
  <Company>XXX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 Le Manh;Kha</dc:creator>
  <cp:lastModifiedBy>GB</cp:lastModifiedBy>
  <cp:revision>452</cp:revision>
  <dcterms:created xsi:type="dcterms:W3CDTF">2014-01-23T11:12:09Z</dcterms:created>
  <dcterms:modified xsi:type="dcterms:W3CDTF">2015-02-05T00:06:51Z</dcterms:modified>
</cp:coreProperties>
</file>